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84" r:id="rId1"/>
  </p:sldMasterIdLst>
  <p:sldIdLst>
    <p:sldId id="256" r:id="rId2"/>
  </p:sldIdLst>
  <p:sldSz cx="32583438" cy="51198463"/>
  <p:notesSz cx="6858000" cy="9144000"/>
  <p:defaultTextStyle>
    <a:defPPr lvl="0">
      <a:defRPr lang="pt-BR"/>
    </a:defPPr>
    <a:lvl1pPr marL="0" lvl="0" algn="l" defTabSz="3455697" rtl="0" eaLnBrk="1" latinLnBrk="0" hangingPunct="1">
      <a:defRPr sz="6800" kern="1200">
        <a:solidFill>
          <a:schemeClr val="tx1"/>
        </a:solidFill>
        <a:latin typeface="+mn-lt"/>
        <a:ea typeface="+mn-ea"/>
        <a:cs typeface="+mn-cs"/>
      </a:defRPr>
    </a:lvl1pPr>
    <a:lvl2pPr marL="1727848" lvl="1" algn="l" defTabSz="3455697" rtl="0" eaLnBrk="1" latinLnBrk="0" hangingPunct="1">
      <a:defRPr sz="6800" kern="1200">
        <a:solidFill>
          <a:schemeClr val="tx1"/>
        </a:solidFill>
        <a:latin typeface="+mn-lt"/>
        <a:ea typeface="+mn-ea"/>
        <a:cs typeface="+mn-cs"/>
      </a:defRPr>
    </a:lvl2pPr>
    <a:lvl3pPr marL="3455697" lvl="2" algn="l" defTabSz="3455697" rtl="0" eaLnBrk="1" latinLnBrk="0" hangingPunct="1">
      <a:defRPr sz="6800" kern="1200">
        <a:solidFill>
          <a:schemeClr val="tx1"/>
        </a:solidFill>
        <a:latin typeface="+mn-lt"/>
        <a:ea typeface="+mn-ea"/>
        <a:cs typeface="+mn-cs"/>
      </a:defRPr>
    </a:lvl3pPr>
    <a:lvl4pPr marL="5183545" lvl="3" algn="l" defTabSz="3455697" rtl="0" eaLnBrk="1" latinLnBrk="0" hangingPunct="1">
      <a:defRPr sz="6800" kern="1200">
        <a:solidFill>
          <a:schemeClr val="tx1"/>
        </a:solidFill>
        <a:latin typeface="+mn-lt"/>
        <a:ea typeface="+mn-ea"/>
        <a:cs typeface="+mn-cs"/>
      </a:defRPr>
    </a:lvl4pPr>
    <a:lvl5pPr marL="6911392" lvl="4" algn="l" defTabSz="3455697" rtl="0" eaLnBrk="1" latinLnBrk="0" hangingPunct="1">
      <a:defRPr sz="6800" kern="1200">
        <a:solidFill>
          <a:schemeClr val="tx1"/>
        </a:solidFill>
        <a:latin typeface="+mn-lt"/>
        <a:ea typeface="+mn-ea"/>
        <a:cs typeface="+mn-cs"/>
      </a:defRPr>
    </a:lvl5pPr>
    <a:lvl6pPr marL="8639240" lvl="5" algn="l" defTabSz="3455697" rtl="0" eaLnBrk="1" latinLnBrk="0" hangingPunct="1">
      <a:defRPr sz="6800" kern="1200">
        <a:solidFill>
          <a:schemeClr val="tx1"/>
        </a:solidFill>
        <a:latin typeface="+mn-lt"/>
        <a:ea typeface="+mn-ea"/>
        <a:cs typeface="+mn-cs"/>
      </a:defRPr>
    </a:lvl6pPr>
    <a:lvl7pPr marL="10367088" lvl="6" algn="l" defTabSz="3455697" rtl="0" eaLnBrk="1" latinLnBrk="0" hangingPunct="1">
      <a:defRPr sz="6800" kern="1200">
        <a:solidFill>
          <a:schemeClr val="tx1"/>
        </a:solidFill>
        <a:latin typeface="+mn-lt"/>
        <a:ea typeface="+mn-ea"/>
        <a:cs typeface="+mn-cs"/>
      </a:defRPr>
    </a:lvl7pPr>
    <a:lvl8pPr marL="12094937" lvl="7" algn="l" defTabSz="3455697" rtl="0" eaLnBrk="1" latinLnBrk="0" hangingPunct="1">
      <a:defRPr sz="6800" kern="1200">
        <a:solidFill>
          <a:schemeClr val="tx1"/>
        </a:solidFill>
        <a:latin typeface="+mn-lt"/>
        <a:ea typeface="+mn-ea"/>
        <a:cs typeface="+mn-cs"/>
      </a:defRPr>
    </a:lvl8pPr>
    <a:lvl9pPr marL="13822785" lvl="8" algn="l" defTabSz="3455697" rtl="0" eaLnBrk="1" latinLnBrk="0" hangingPunct="1">
      <a:defRPr sz="6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3606">
          <p15:clr>
            <a:srgbClr val="000000"/>
          </p15:clr>
        </p15:guide>
        <p15:guide id="2" pos="9071">
          <p15:clr>
            <a:srgbClr val="000000"/>
          </p15:clr>
        </p15:guide>
        <p15:guide id="3" orient="horz" pos="16126">
          <p15:clr>
            <a:srgbClr val="A4A3A4"/>
          </p15:clr>
        </p15:guide>
        <p15:guide id="4" pos="1026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1FBF"/>
    <a:srgbClr val="0336F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1"/>
    <p:restoredTop sz="94624"/>
  </p:normalViewPr>
  <p:slideViewPr>
    <p:cSldViewPr snapToGrid="0">
      <p:cViewPr>
        <p:scale>
          <a:sx n="25" d="100"/>
          <a:sy n="25" d="100"/>
        </p:scale>
        <p:origin x="-834" y="-78"/>
      </p:cViewPr>
      <p:guideLst>
        <p:guide orient="horz" pos="13606"/>
        <p:guide orient="horz" pos="16126"/>
        <p:guide pos="9071"/>
        <p:guide pos="1026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443758" y="15904712"/>
            <a:ext cx="27695922" cy="1097448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887516" y="29012462"/>
            <a:ext cx="22808407" cy="1308405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3937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7875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1812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95750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1968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43625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67563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91500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F9C78-D9C7-4B65-9493-7349EC6043B6}" type="datetimeFigureOut">
              <a:rPr lang="pt-BR" smtClean="0"/>
              <a:pPr/>
              <a:t>03/11/2020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AFC39-B085-4006-9E7A-03A97FD7E93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4830035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F9C78-D9C7-4B65-9493-7349EC6043B6}" type="datetimeFigureOut">
              <a:rPr lang="pt-BR" smtClean="0"/>
              <a:pPr/>
              <a:t>03/11/2020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AFC39-B085-4006-9E7A-03A97FD7E93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3879975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23622992" y="2050317"/>
            <a:ext cx="7331274" cy="43684614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1629172" y="2050317"/>
            <a:ext cx="21450763" cy="43684614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F9C78-D9C7-4B65-9493-7349EC6043B6}" type="datetimeFigureOut">
              <a:rPr lang="pt-BR" smtClean="0"/>
              <a:pPr/>
              <a:t>03/11/2020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AFC39-B085-4006-9E7A-03A97FD7E93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6817694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F9C78-D9C7-4B65-9493-7349EC6043B6}" type="datetimeFigureOut">
              <a:rPr lang="pt-BR" smtClean="0"/>
              <a:pPr/>
              <a:t>03/11/2020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AFC39-B085-4006-9E7A-03A97FD7E93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972766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73867" y="32899757"/>
            <a:ext cx="27695922" cy="10168584"/>
          </a:xfrm>
        </p:spPr>
        <p:txBody>
          <a:bodyPr anchor="t"/>
          <a:lstStyle>
            <a:lvl1pPr algn="l">
              <a:defRPr sz="209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73867" y="21700097"/>
            <a:ext cx="27695922" cy="11199660"/>
          </a:xfrm>
        </p:spPr>
        <p:txBody>
          <a:bodyPr anchor="b"/>
          <a:lstStyle>
            <a:lvl1pPr marL="0" indent="0">
              <a:buNone/>
              <a:defRPr sz="10500">
                <a:solidFill>
                  <a:schemeClr val="tx1">
                    <a:tint val="75000"/>
                  </a:schemeClr>
                </a:solidFill>
              </a:defRPr>
            </a:lvl1pPr>
            <a:lvl2pPr marL="2393762" indent="0">
              <a:buNone/>
              <a:defRPr sz="9400">
                <a:solidFill>
                  <a:schemeClr val="tx1">
                    <a:tint val="75000"/>
                  </a:schemeClr>
                </a:solidFill>
              </a:defRPr>
            </a:lvl2pPr>
            <a:lvl3pPr marL="4787524" indent="0">
              <a:buNone/>
              <a:defRPr sz="8400">
                <a:solidFill>
                  <a:schemeClr val="tx1">
                    <a:tint val="75000"/>
                  </a:schemeClr>
                </a:solidFill>
              </a:defRPr>
            </a:lvl3pPr>
            <a:lvl4pPr marL="7181286" indent="0">
              <a:buNone/>
              <a:defRPr sz="7300">
                <a:solidFill>
                  <a:schemeClr val="tx1">
                    <a:tint val="75000"/>
                  </a:schemeClr>
                </a:solidFill>
              </a:defRPr>
            </a:lvl4pPr>
            <a:lvl5pPr marL="9575048" indent="0">
              <a:buNone/>
              <a:defRPr sz="7300">
                <a:solidFill>
                  <a:schemeClr val="tx1">
                    <a:tint val="75000"/>
                  </a:schemeClr>
                </a:solidFill>
              </a:defRPr>
            </a:lvl5pPr>
            <a:lvl6pPr marL="11968810" indent="0">
              <a:buNone/>
              <a:defRPr sz="7300">
                <a:solidFill>
                  <a:schemeClr val="tx1">
                    <a:tint val="75000"/>
                  </a:schemeClr>
                </a:solidFill>
              </a:defRPr>
            </a:lvl6pPr>
            <a:lvl7pPr marL="14362572" indent="0">
              <a:buNone/>
              <a:defRPr sz="7300">
                <a:solidFill>
                  <a:schemeClr val="tx1">
                    <a:tint val="75000"/>
                  </a:schemeClr>
                </a:solidFill>
              </a:defRPr>
            </a:lvl7pPr>
            <a:lvl8pPr marL="16756334" indent="0">
              <a:buNone/>
              <a:defRPr sz="7300">
                <a:solidFill>
                  <a:schemeClr val="tx1">
                    <a:tint val="75000"/>
                  </a:schemeClr>
                </a:solidFill>
              </a:defRPr>
            </a:lvl8pPr>
            <a:lvl9pPr marL="19150096" indent="0">
              <a:buNone/>
              <a:defRPr sz="7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F9C78-D9C7-4B65-9493-7349EC6043B6}" type="datetimeFigureOut">
              <a:rPr lang="pt-BR" smtClean="0"/>
              <a:pPr/>
              <a:t>03/11/2020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AFC39-B085-4006-9E7A-03A97FD7E93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2249048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629172" y="11946312"/>
            <a:ext cx="14391018" cy="33788619"/>
          </a:xfrm>
        </p:spPr>
        <p:txBody>
          <a:bodyPr/>
          <a:lstStyle>
            <a:lvl1pPr>
              <a:defRPr sz="14700"/>
            </a:lvl1pPr>
            <a:lvl2pPr>
              <a:defRPr sz="12600"/>
            </a:lvl2pPr>
            <a:lvl3pPr>
              <a:defRPr sz="10500"/>
            </a:lvl3pPr>
            <a:lvl4pPr>
              <a:defRPr sz="9400"/>
            </a:lvl4pPr>
            <a:lvl5pPr>
              <a:defRPr sz="9400"/>
            </a:lvl5pPr>
            <a:lvl6pPr>
              <a:defRPr sz="9400"/>
            </a:lvl6pPr>
            <a:lvl7pPr>
              <a:defRPr sz="9400"/>
            </a:lvl7pPr>
            <a:lvl8pPr>
              <a:defRPr sz="9400"/>
            </a:lvl8pPr>
            <a:lvl9pPr>
              <a:defRPr sz="94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6563248" y="11946312"/>
            <a:ext cx="14391018" cy="33788619"/>
          </a:xfrm>
        </p:spPr>
        <p:txBody>
          <a:bodyPr/>
          <a:lstStyle>
            <a:lvl1pPr>
              <a:defRPr sz="14700"/>
            </a:lvl1pPr>
            <a:lvl2pPr>
              <a:defRPr sz="12600"/>
            </a:lvl2pPr>
            <a:lvl3pPr>
              <a:defRPr sz="10500"/>
            </a:lvl3pPr>
            <a:lvl4pPr>
              <a:defRPr sz="9400"/>
            </a:lvl4pPr>
            <a:lvl5pPr>
              <a:defRPr sz="9400"/>
            </a:lvl5pPr>
            <a:lvl6pPr>
              <a:defRPr sz="9400"/>
            </a:lvl6pPr>
            <a:lvl7pPr>
              <a:defRPr sz="9400"/>
            </a:lvl7pPr>
            <a:lvl8pPr>
              <a:defRPr sz="9400"/>
            </a:lvl8pPr>
            <a:lvl9pPr>
              <a:defRPr sz="94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F9C78-D9C7-4B65-9493-7349EC6043B6}" type="datetimeFigureOut">
              <a:rPr lang="pt-BR" smtClean="0"/>
              <a:pPr/>
              <a:t>03/11/2020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AFC39-B085-4006-9E7A-03A97FD7E93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6277131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29172" y="11460401"/>
            <a:ext cx="14396677" cy="4776149"/>
          </a:xfrm>
        </p:spPr>
        <p:txBody>
          <a:bodyPr anchor="b"/>
          <a:lstStyle>
            <a:lvl1pPr marL="0" indent="0">
              <a:buNone/>
              <a:defRPr sz="12600" b="1"/>
            </a:lvl1pPr>
            <a:lvl2pPr marL="2393762" indent="0">
              <a:buNone/>
              <a:defRPr sz="10500" b="1"/>
            </a:lvl2pPr>
            <a:lvl3pPr marL="4787524" indent="0">
              <a:buNone/>
              <a:defRPr sz="9400" b="1"/>
            </a:lvl3pPr>
            <a:lvl4pPr marL="7181286" indent="0">
              <a:buNone/>
              <a:defRPr sz="8400" b="1"/>
            </a:lvl4pPr>
            <a:lvl5pPr marL="9575048" indent="0">
              <a:buNone/>
              <a:defRPr sz="8400" b="1"/>
            </a:lvl5pPr>
            <a:lvl6pPr marL="11968810" indent="0">
              <a:buNone/>
              <a:defRPr sz="8400" b="1"/>
            </a:lvl6pPr>
            <a:lvl7pPr marL="14362572" indent="0">
              <a:buNone/>
              <a:defRPr sz="8400" b="1"/>
            </a:lvl7pPr>
            <a:lvl8pPr marL="16756334" indent="0">
              <a:buNone/>
              <a:defRPr sz="8400" b="1"/>
            </a:lvl8pPr>
            <a:lvl9pPr marL="19150096" indent="0">
              <a:buNone/>
              <a:defRPr sz="84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629172" y="16236550"/>
            <a:ext cx="14396677" cy="29498377"/>
          </a:xfrm>
        </p:spPr>
        <p:txBody>
          <a:bodyPr/>
          <a:lstStyle>
            <a:lvl1pPr>
              <a:defRPr sz="12600"/>
            </a:lvl1pPr>
            <a:lvl2pPr>
              <a:defRPr sz="10500"/>
            </a:lvl2pPr>
            <a:lvl3pPr>
              <a:defRPr sz="9400"/>
            </a:lvl3pPr>
            <a:lvl4pPr>
              <a:defRPr sz="8400"/>
            </a:lvl4pPr>
            <a:lvl5pPr>
              <a:defRPr sz="8400"/>
            </a:lvl5pPr>
            <a:lvl6pPr>
              <a:defRPr sz="8400"/>
            </a:lvl6pPr>
            <a:lvl7pPr>
              <a:defRPr sz="8400"/>
            </a:lvl7pPr>
            <a:lvl8pPr>
              <a:defRPr sz="8400"/>
            </a:lvl8pPr>
            <a:lvl9pPr>
              <a:defRPr sz="84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16551936" y="11460401"/>
            <a:ext cx="14402332" cy="4776149"/>
          </a:xfrm>
        </p:spPr>
        <p:txBody>
          <a:bodyPr anchor="b"/>
          <a:lstStyle>
            <a:lvl1pPr marL="0" indent="0">
              <a:buNone/>
              <a:defRPr sz="12600" b="1"/>
            </a:lvl1pPr>
            <a:lvl2pPr marL="2393762" indent="0">
              <a:buNone/>
              <a:defRPr sz="10500" b="1"/>
            </a:lvl2pPr>
            <a:lvl3pPr marL="4787524" indent="0">
              <a:buNone/>
              <a:defRPr sz="9400" b="1"/>
            </a:lvl3pPr>
            <a:lvl4pPr marL="7181286" indent="0">
              <a:buNone/>
              <a:defRPr sz="8400" b="1"/>
            </a:lvl4pPr>
            <a:lvl5pPr marL="9575048" indent="0">
              <a:buNone/>
              <a:defRPr sz="8400" b="1"/>
            </a:lvl5pPr>
            <a:lvl6pPr marL="11968810" indent="0">
              <a:buNone/>
              <a:defRPr sz="8400" b="1"/>
            </a:lvl6pPr>
            <a:lvl7pPr marL="14362572" indent="0">
              <a:buNone/>
              <a:defRPr sz="8400" b="1"/>
            </a:lvl7pPr>
            <a:lvl8pPr marL="16756334" indent="0">
              <a:buNone/>
              <a:defRPr sz="8400" b="1"/>
            </a:lvl8pPr>
            <a:lvl9pPr marL="19150096" indent="0">
              <a:buNone/>
              <a:defRPr sz="84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16551936" y="16236550"/>
            <a:ext cx="14402332" cy="29498377"/>
          </a:xfrm>
        </p:spPr>
        <p:txBody>
          <a:bodyPr/>
          <a:lstStyle>
            <a:lvl1pPr>
              <a:defRPr sz="12600"/>
            </a:lvl1pPr>
            <a:lvl2pPr>
              <a:defRPr sz="10500"/>
            </a:lvl2pPr>
            <a:lvl3pPr>
              <a:defRPr sz="9400"/>
            </a:lvl3pPr>
            <a:lvl4pPr>
              <a:defRPr sz="8400"/>
            </a:lvl4pPr>
            <a:lvl5pPr>
              <a:defRPr sz="8400"/>
            </a:lvl5pPr>
            <a:lvl6pPr>
              <a:defRPr sz="8400"/>
            </a:lvl6pPr>
            <a:lvl7pPr>
              <a:defRPr sz="8400"/>
            </a:lvl7pPr>
            <a:lvl8pPr>
              <a:defRPr sz="8400"/>
            </a:lvl8pPr>
            <a:lvl9pPr>
              <a:defRPr sz="84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F9C78-D9C7-4B65-9493-7349EC6043B6}" type="datetimeFigureOut">
              <a:rPr lang="pt-BR" smtClean="0"/>
              <a:pPr/>
              <a:t>03/11/2020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AFC39-B085-4006-9E7A-03A97FD7E93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42885112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F9C78-D9C7-4B65-9493-7349EC6043B6}" type="datetimeFigureOut">
              <a:rPr lang="pt-BR" smtClean="0"/>
              <a:pPr/>
              <a:t>03/11/2020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AFC39-B085-4006-9E7A-03A97FD7E93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8611011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F9C78-D9C7-4B65-9493-7349EC6043B6}" type="datetimeFigureOut">
              <a:rPr lang="pt-BR" smtClean="0"/>
              <a:pPr/>
              <a:t>03/11/2020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AFC39-B085-4006-9E7A-03A97FD7E93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8768941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29173" y="2038457"/>
            <a:ext cx="10719727" cy="8675295"/>
          </a:xfrm>
        </p:spPr>
        <p:txBody>
          <a:bodyPr anchor="b"/>
          <a:lstStyle>
            <a:lvl1pPr algn="l">
              <a:defRPr sz="105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739219" y="2038461"/>
            <a:ext cx="18215047" cy="43696470"/>
          </a:xfrm>
        </p:spPr>
        <p:txBody>
          <a:bodyPr/>
          <a:lstStyle>
            <a:lvl1pPr>
              <a:defRPr sz="16800"/>
            </a:lvl1pPr>
            <a:lvl2pPr>
              <a:defRPr sz="14700"/>
            </a:lvl2pPr>
            <a:lvl3pPr>
              <a:defRPr sz="12600"/>
            </a:lvl3pPr>
            <a:lvl4pPr>
              <a:defRPr sz="10500"/>
            </a:lvl4pPr>
            <a:lvl5pPr>
              <a:defRPr sz="10500"/>
            </a:lvl5pPr>
            <a:lvl6pPr>
              <a:defRPr sz="10500"/>
            </a:lvl6pPr>
            <a:lvl7pPr>
              <a:defRPr sz="10500"/>
            </a:lvl7pPr>
            <a:lvl8pPr>
              <a:defRPr sz="10500"/>
            </a:lvl8pPr>
            <a:lvl9pPr>
              <a:defRPr sz="105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29173" y="10713756"/>
            <a:ext cx="10719727" cy="35021175"/>
          </a:xfrm>
        </p:spPr>
        <p:txBody>
          <a:bodyPr/>
          <a:lstStyle>
            <a:lvl1pPr marL="0" indent="0">
              <a:buNone/>
              <a:defRPr sz="7300"/>
            </a:lvl1pPr>
            <a:lvl2pPr marL="2393762" indent="0">
              <a:buNone/>
              <a:defRPr sz="6300"/>
            </a:lvl2pPr>
            <a:lvl3pPr marL="4787524" indent="0">
              <a:buNone/>
              <a:defRPr sz="5200"/>
            </a:lvl3pPr>
            <a:lvl4pPr marL="7181286" indent="0">
              <a:buNone/>
              <a:defRPr sz="4700"/>
            </a:lvl4pPr>
            <a:lvl5pPr marL="9575048" indent="0">
              <a:buNone/>
              <a:defRPr sz="4700"/>
            </a:lvl5pPr>
            <a:lvl6pPr marL="11968810" indent="0">
              <a:buNone/>
              <a:defRPr sz="4700"/>
            </a:lvl6pPr>
            <a:lvl7pPr marL="14362572" indent="0">
              <a:buNone/>
              <a:defRPr sz="4700"/>
            </a:lvl7pPr>
            <a:lvl8pPr marL="16756334" indent="0">
              <a:buNone/>
              <a:defRPr sz="4700"/>
            </a:lvl8pPr>
            <a:lvl9pPr marL="19150096" indent="0">
              <a:buNone/>
              <a:defRPr sz="47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F9C78-D9C7-4B65-9493-7349EC6043B6}" type="datetimeFigureOut">
              <a:rPr lang="pt-BR" smtClean="0"/>
              <a:pPr/>
              <a:t>03/11/2020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AFC39-B085-4006-9E7A-03A97FD7E93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6662737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86582" y="35838924"/>
            <a:ext cx="19550063" cy="4230988"/>
          </a:xfrm>
        </p:spPr>
        <p:txBody>
          <a:bodyPr anchor="b"/>
          <a:lstStyle>
            <a:lvl1pPr algn="l">
              <a:defRPr sz="105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6386582" y="4574677"/>
            <a:ext cx="19550063" cy="30719078"/>
          </a:xfrm>
        </p:spPr>
        <p:txBody>
          <a:bodyPr/>
          <a:lstStyle>
            <a:lvl1pPr marL="0" indent="0">
              <a:buNone/>
              <a:defRPr sz="16800"/>
            </a:lvl1pPr>
            <a:lvl2pPr marL="2393762" indent="0">
              <a:buNone/>
              <a:defRPr sz="14700"/>
            </a:lvl2pPr>
            <a:lvl3pPr marL="4787524" indent="0">
              <a:buNone/>
              <a:defRPr sz="12600"/>
            </a:lvl3pPr>
            <a:lvl4pPr marL="7181286" indent="0">
              <a:buNone/>
              <a:defRPr sz="10500"/>
            </a:lvl4pPr>
            <a:lvl5pPr marL="9575048" indent="0">
              <a:buNone/>
              <a:defRPr sz="10500"/>
            </a:lvl5pPr>
            <a:lvl6pPr marL="11968810" indent="0">
              <a:buNone/>
              <a:defRPr sz="10500"/>
            </a:lvl6pPr>
            <a:lvl7pPr marL="14362572" indent="0">
              <a:buNone/>
              <a:defRPr sz="10500"/>
            </a:lvl7pPr>
            <a:lvl8pPr marL="16756334" indent="0">
              <a:buNone/>
              <a:defRPr sz="10500"/>
            </a:lvl8pPr>
            <a:lvl9pPr marL="19150096" indent="0">
              <a:buNone/>
              <a:defRPr sz="105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386582" y="40069912"/>
            <a:ext cx="19550063" cy="6008705"/>
          </a:xfrm>
        </p:spPr>
        <p:txBody>
          <a:bodyPr/>
          <a:lstStyle>
            <a:lvl1pPr marL="0" indent="0">
              <a:buNone/>
              <a:defRPr sz="7300"/>
            </a:lvl1pPr>
            <a:lvl2pPr marL="2393762" indent="0">
              <a:buNone/>
              <a:defRPr sz="6300"/>
            </a:lvl2pPr>
            <a:lvl3pPr marL="4787524" indent="0">
              <a:buNone/>
              <a:defRPr sz="5200"/>
            </a:lvl3pPr>
            <a:lvl4pPr marL="7181286" indent="0">
              <a:buNone/>
              <a:defRPr sz="4700"/>
            </a:lvl4pPr>
            <a:lvl5pPr marL="9575048" indent="0">
              <a:buNone/>
              <a:defRPr sz="4700"/>
            </a:lvl5pPr>
            <a:lvl6pPr marL="11968810" indent="0">
              <a:buNone/>
              <a:defRPr sz="4700"/>
            </a:lvl6pPr>
            <a:lvl7pPr marL="14362572" indent="0">
              <a:buNone/>
              <a:defRPr sz="4700"/>
            </a:lvl7pPr>
            <a:lvl8pPr marL="16756334" indent="0">
              <a:buNone/>
              <a:defRPr sz="4700"/>
            </a:lvl8pPr>
            <a:lvl9pPr marL="19150096" indent="0">
              <a:buNone/>
              <a:defRPr sz="47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F9C78-D9C7-4B65-9493-7349EC6043B6}" type="datetimeFigureOut">
              <a:rPr lang="pt-BR" smtClean="0"/>
              <a:pPr/>
              <a:t>03/11/2020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AFC39-B085-4006-9E7A-03A97FD7E93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029574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1629172" y="2050313"/>
            <a:ext cx="29325094" cy="8533077"/>
          </a:xfrm>
          <a:prstGeom prst="rect">
            <a:avLst/>
          </a:prstGeom>
        </p:spPr>
        <p:txBody>
          <a:bodyPr vert="horz" lIns="478752" tIns="239376" rIns="478752" bIns="239376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29172" y="11946312"/>
            <a:ext cx="29325094" cy="33788619"/>
          </a:xfrm>
          <a:prstGeom prst="rect">
            <a:avLst/>
          </a:prstGeom>
        </p:spPr>
        <p:txBody>
          <a:bodyPr vert="horz" lIns="478752" tIns="239376" rIns="478752" bIns="239376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1629172" y="47453394"/>
            <a:ext cx="7602802" cy="2725844"/>
          </a:xfrm>
          <a:prstGeom prst="rect">
            <a:avLst/>
          </a:prstGeom>
        </p:spPr>
        <p:txBody>
          <a:bodyPr vert="horz" lIns="478752" tIns="239376" rIns="478752" bIns="239376" rtlCol="0" anchor="ctr"/>
          <a:lstStyle>
            <a:lvl1pPr algn="l">
              <a:defRPr sz="6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AF9C78-D9C7-4B65-9493-7349EC6043B6}" type="datetimeFigureOut">
              <a:rPr lang="pt-BR" smtClean="0"/>
              <a:pPr/>
              <a:t>03/11/2020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11132675" y="47453394"/>
            <a:ext cx="10318089" cy="2725844"/>
          </a:xfrm>
          <a:prstGeom prst="rect">
            <a:avLst/>
          </a:prstGeom>
        </p:spPr>
        <p:txBody>
          <a:bodyPr vert="horz" lIns="478752" tIns="239376" rIns="478752" bIns="239376" rtlCol="0" anchor="ctr"/>
          <a:lstStyle>
            <a:lvl1pPr algn="ctr">
              <a:defRPr sz="6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23351464" y="47453394"/>
            <a:ext cx="7602802" cy="2725844"/>
          </a:xfrm>
          <a:prstGeom prst="rect">
            <a:avLst/>
          </a:prstGeom>
        </p:spPr>
        <p:txBody>
          <a:bodyPr vert="horz" lIns="478752" tIns="239376" rIns="478752" bIns="239376" rtlCol="0" anchor="ctr"/>
          <a:lstStyle>
            <a:lvl1pPr algn="r">
              <a:defRPr sz="6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CAFC39-B085-4006-9E7A-03A97FD7E93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5190961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4787524" rtl="0" eaLnBrk="1" latinLnBrk="0" hangingPunct="1">
        <a:spcBef>
          <a:spcPct val="0"/>
        </a:spcBef>
        <a:buNone/>
        <a:defRPr sz="23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95322" indent="-1795322" algn="l" defTabSz="4787524" rtl="0" eaLnBrk="1" latinLnBrk="0" hangingPunct="1">
        <a:spcBef>
          <a:spcPct val="20000"/>
        </a:spcBef>
        <a:buFont typeface="Arial" pitchFamily="34" charset="0"/>
        <a:buChar char="•"/>
        <a:defRPr sz="16800" kern="1200">
          <a:solidFill>
            <a:schemeClr val="tx1"/>
          </a:solidFill>
          <a:latin typeface="+mn-lt"/>
          <a:ea typeface="+mn-ea"/>
          <a:cs typeface="+mn-cs"/>
        </a:defRPr>
      </a:lvl1pPr>
      <a:lvl2pPr marL="3889863" indent="-1496101" algn="l" defTabSz="4787524" rtl="0" eaLnBrk="1" latinLnBrk="0" hangingPunct="1">
        <a:spcBef>
          <a:spcPct val="20000"/>
        </a:spcBef>
        <a:buFont typeface="Arial" pitchFamily="34" charset="0"/>
        <a:buChar char="–"/>
        <a:defRPr sz="14700" kern="1200">
          <a:solidFill>
            <a:schemeClr val="tx1"/>
          </a:solidFill>
          <a:latin typeface="+mn-lt"/>
          <a:ea typeface="+mn-ea"/>
          <a:cs typeface="+mn-cs"/>
        </a:defRPr>
      </a:lvl2pPr>
      <a:lvl3pPr marL="5984405" indent="-1196881" algn="l" defTabSz="4787524" rtl="0" eaLnBrk="1" latinLnBrk="0" hangingPunct="1">
        <a:spcBef>
          <a:spcPct val="20000"/>
        </a:spcBef>
        <a:buFont typeface="Arial" pitchFamily="34" charset="0"/>
        <a:buChar char="•"/>
        <a:defRPr sz="12600" kern="1200">
          <a:solidFill>
            <a:schemeClr val="tx1"/>
          </a:solidFill>
          <a:latin typeface="+mn-lt"/>
          <a:ea typeface="+mn-ea"/>
          <a:cs typeface="+mn-cs"/>
        </a:defRPr>
      </a:lvl3pPr>
      <a:lvl4pPr marL="8378167" indent="-1196881" algn="l" defTabSz="4787524" rtl="0" eaLnBrk="1" latinLnBrk="0" hangingPunct="1">
        <a:spcBef>
          <a:spcPct val="20000"/>
        </a:spcBef>
        <a:buFont typeface="Arial" pitchFamily="34" charset="0"/>
        <a:buChar char="–"/>
        <a:defRPr sz="10500" kern="1200">
          <a:solidFill>
            <a:schemeClr val="tx1"/>
          </a:solidFill>
          <a:latin typeface="+mn-lt"/>
          <a:ea typeface="+mn-ea"/>
          <a:cs typeface="+mn-cs"/>
        </a:defRPr>
      </a:lvl4pPr>
      <a:lvl5pPr marL="10771929" indent="-1196881" algn="l" defTabSz="4787524" rtl="0" eaLnBrk="1" latinLnBrk="0" hangingPunct="1">
        <a:spcBef>
          <a:spcPct val="20000"/>
        </a:spcBef>
        <a:buFont typeface="Arial" pitchFamily="34" charset="0"/>
        <a:buChar char="»"/>
        <a:defRPr sz="10500" kern="1200">
          <a:solidFill>
            <a:schemeClr val="tx1"/>
          </a:solidFill>
          <a:latin typeface="+mn-lt"/>
          <a:ea typeface="+mn-ea"/>
          <a:cs typeface="+mn-cs"/>
        </a:defRPr>
      </a:lvl5pPr>
      <a:lvl6pPr marL="13165691" indent="-1196881" algn="l" defTabSz="4787524" rtl="0" eaLnBrk="1" latinLnBrk="0" hangingPunct="1">
        <a:spcBef>
          <a:spcPct val="20000"/>
        </a:spcBef>
        <a:buFont typeface="Arial" pitchFamily="34" charset="0"/>
        <a:buChar char="•"/>
        <a:defRPr sz="10500" kern="1200">
          <a:solidFill>
            <a:schemeClr val="tx1"/>
          </a:solidFill>
          <a:latin typeface="+mn-lt"/>
          <a:ea typeface="+mn-ea"/>
          <a:cs typeface="+mn-cs"/>
        </a:defRPr>
      </a:lvl6pPr>
      <a:lvl7pPr marL="15559453" indent="-1196881" algn="l" defTabSz="4787524" rtl="0" eaLnBrk="1" latinLnBrk="0" hangingPunct="1">
        <a:spcBef>
          <a:spcPct val="20000"/>
        </a:spcBef>
        <a:buFont typeface="Arial" pitchFamily="34" charset="0"/>
        <a:buChar char="•"/>
        <a:defRPr sz="10500" kern="1200">
          <a:solidFill>
            <a:schemeClr val="tx1"/>
          </a:solidFill>
          <a:latin typeface="+mn-lt"/>
          <a:ea typeface="+mn-ea"/>
          <a:cs typeface="+mn-cs"/>
        </a:defRPr>
      </a:lvl7pPr>
      <a:lvl8pPr marL="17953215" indent="-1196881" algn="l" defTabSz="4787524" rtl="0" eaLnBrk="1" latinLnBrk="0" hangingPunct="1">
        <a:spcBef>
          <a:spcPct val="20000"/>
        </a:spcBef>
        <a:buFont typeface="Arial" pitchFamily="34" charset="0"/>
        <a:buChar char="•"/>
        <a:defRPr sz="10500" kern="1200">
          <a:solidFill>
            <a:schemeClr val="tx1"/>
          </a:solidFill>
          <a:latin typeface="+mn-lt"/>
          <a:ea typeface="+mn-ea"/>
          <a:cs typeface="+mn-cs"/>
        </a:defRPr>
      </a:lvl8pPr>
      <a:lvl9pPr marL="20346977" indent="-1196881" algn="l" defTabSz="4787524" rtl="0" eaLnBrk="1" latinLnBrk="0" hangingPunct="1">
        <a:spcBef>
          <a:spcPct val="20000"/>
        </a:spcBef>
        <a:buFont typeface="Arial" pitchFamily="34" charset="0"/>
        <a:buChar char="•"/>
        <a:defRPr sz="10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4787524" rtl="0" eaLnBrk="1" latinLnBrk="0" hangingPunct="1">
        <a:defRPr sz="9400" kern="1200">
          <a:solidFill>
            <a:schemeClr val="tx1"/>
          </a:solidFill>
          <a:latin typeface="+mn-lt"/>
          <a:ea typeface="+mn-ea"/>
          <a:cs typeface="+mn-cs"/>
        </a:defRPr>
      </a:lvl1pPr>
      <a:lvl2pPr marL="2393762" algn="l" defTabSz="4787524" rtl="0" eaLnBrk="1" latinLnBrk="0" hangingPunct="1">
        <a:defRPr sz="9400" kern="1200">
          <a:solidFill>
            <a:schemeClr val="tx1"/>
          </a:solidFill>
          <a:latin typeface="+mn-lt"/>
          <a:ea typeface="+mn-ea"/>
          <a:cs typeface="+mn-cs"/>
        </a:defRPr>
      </a:lvl2pPr>
      <a:lvl3pPr marL="4787524" algn="l" defTabSz="4787524" rtl="0" eaLnBrk="1" latinLnBrk="0" hangingPunct="1">
        <a:defRPr sz="9400" kern="1200">
          <a:solidFill>
            <a:schemeClr val="tx1"/>
          </a:solidFill>
          <a:latin typeface="+mn-lt"/>
          <a:ea typeface="+mn-ea"/>
          <a:cs typeface="+mn-cs"/>
        </a:defRPr>
      </a:lvl3pPr>
      <a:lvl4pPr marL="7181286" algn="l" defTabSz="4787524" rtl="0" eaLnBrk="1" latinLnBrk="0" hangingPunct="1">
        <a:defRPr sz="9400" kern="1200">
          <a:solidFill>
            <a:schemeClr val="tx1"/>
          </a:solidFill>
          <a:latin typeface="+mn-lt"/>
          <a:ea typeface="+mn-ea"/>
          <a:cs typeface="+mn-cs"/>
        </a:defRPr>
      </a:lvl4pPr>
      <a:lvl5pPr marL="9575048" algn="l" defTabSz="4787524" rtl="0" eaLnBrk="1" latinLnBrk="0" hangingPunct="1">
        <a:defRPr sz="9400" kern="1200">
          <a:solidFill>
            <a:schemeClr val="tx1"/>
          </a:solidFill>
          <a:latin typeface="+mn-lt"/>
          <a:ea typeface="+mn-ea"/>
          <a:cs typeface="+mn-cs"/>
        </a:defRPr>
      </a:lvl5pPr>
      <a:lvl6pPr marL="11968810" algn="l" defTabSz="4787524" rtl="0" eaLnBrk="1" latinLnBrk="0" hangingPunct="1">
        <a:defRPr sz="9400" kern="1200">
          <a:solidFill>
            <a:schemeClr val="tx1"/>
          </a:solidFill>
          <a:latin typeface="+mn-lt"/>
          <a:ea typeface="+mn-ea"/>
          <a:cs typeface="+mn-cs"/>
        </a:defRPr>
      </a:lvl6pPr>
      <a:lvl7pPr marL="14362572" algn="l" defTabSz="4787524" rtl="0" eaLnBrk="1" latinLnBrk="0" hangingPunct="1">
        <a:defRPr sz="9400" kern="1200">
          <a:solidFill>
            <a:schemeClr val="tx1"/>
          </a:solidFill>
          <a:latin typeface="+mn-lt"/>
          <a:ea typeface="+mn-ea"/>
          <a:cs typeface="+mn-cs"/>
        </a:defRPr>
      </a:lvl7pPr>
      <a:lvl8pPr marL="16756334" algn="l" defTabSz="4787524" rtl="0" eaLnBrk="1" latinLnBrk="0" hangingPunct="1">
        <a:defRPr sz="9400" kern="1200">
          <a:solidFill>
            <a:schemeClr val="tx1"/>
          </a:solidFill>
          <a:latin typeface="+mn-lt"/>
          <a:ea typeface="+mn-ea"/>
          <a:cs typeface="+mn-cs"/>
        </a:defRPr>
      </a:lvl8pPr>
      <a:lvl9pPr marL="19150096" algn="l" defTabSz="4787524" rtl="0" eaLnBrk="1" latinLnBrk="0" hangingPunct="1">
        <a:defRPr sz="9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>
            <a:extLst>
              <a:ext uri="{FF2B5EF4-FFF2-40B4-BE49-F238E27FC236}">
                <a16:creationId xmlns:a16="http://schemas.microsoft.com/office/drawing/2014/main" xmlns="" id="{658A46E9-2636-43B8-A6F0-77CCF18450B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86" y="-16083"/>
            <a:ext cx="32580952" cy="9000000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15671980" y="714897"/>
            <a:ext cx="16291719" cy="4893639"/>
          </a:xfrm>
          <a:prstGeom prst="rect">
            <a:avLst/>
          </a:prstGeom>
          <a:noFill/>
        </p:spPr>
        <p:txBody>
          <a:bodyPr wrap="square" lIns="91432" tIns="45716" rIns="91432" bIns="45716" rtlCol="0">
            <a:spAutoFit/>
          </a:bodyPr>
          <a:lstStyle/>
          <a:p>
            <a:pPr algn="ctr"/>
            <a:r>
              <a:rPr lang="pt-BR" sz="8000" b="1" dirty="0">
                <a:latin typeface="Times New Roman" pitchFamily="18" charset="0"/>
                <a:cs typeface="Times New Roman" pitchFamily="18" charset="0"/>
              </a:rPr>
              <a:t>TÍTULO </a:t>
            </a:r>
            <a:r>
              <a:rPr lang="pt-BR" sz="8000" b="1" dirty="0" err="1">
                <a:latin typeface="Times New Roman" pitchFamily="18" charset="0"/>
                <a:cs typeface="Times New Roman" pitchFamily="18" charset="0"/>
              </a:rPr>
              <a:t>TÍTULO</a:t>
            </a:r>
            <a:r>
              <a:rPr lang="pt-BR" sz="8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8000" b="1" dirty="0" err="1">
                <a:latin typeface="Times New Roman" pitchFamily="18" charset="0"/>
                <a:cs typeface="Times New Roman" pitchFamily="18" charset="0"/>
              </a:rPr>
              <a:t>TÍTULO</a:t>
            </a:r>
            <a:r>
              <a:rPr lang="pt-BR" sz="8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8000" b="1" dirty="0" err="1">
                <a:latin typeface="Times New Roman" pitchFamily="18" charset="0"/>
                <a:cs typeface="Times New Roman" pitchFamily="18" charset="0"/>
              </a:rPr>
              <a:t>TÍTULO</a:t>
            </a:r>
            <a:r>
              <a:rPr lang="pt-BR" sz="8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8000" b="1" dirty="0" err="1">
                <a:latin typeface="Times New Roman" pitchFamily="18" charset="0"/>
                <a:cs typeface="Times New Roman" pitchFamily="18" charset="0"/>
              </a:rPr>
              <a:t>TÍTULO</a:t>
            </a:r>
            <a:r>
              <a:rPr lang="pt-BR" sz="8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8000" b="1" dirty="0" err="1">
                <a:latin typeface="Times New Roman" pitchFamily="18" charset="0"/>
                <a:cs typeface="Times New Roman" pitchFamily="18" charset="0"/>
              </a:rPr>
              <a:t>TÍTULO</a:t>
            </a:r>
            <a:r>
              <a:rPr lang="pt-BR" sz="8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8000" b="1" dirty="0" err="1">
                <a:latin typeface="Times New Roman" pitchFamily="18" charset="0"/>
                <a:cs typeface="Times New Roman" pitchFamily="18" charset="0"/>
              </a:rPr>
              <a:t>TÍTULO</a:t>
            </a:r>
            <a:r>
              <a:rPr lang="pt-BR" sz="8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8000" b="1" dirty="0" err="1">
                <a:latin typeface="Times New Roman" pitchFamily="18" charset="0"/>
                <a:cs typeface="Times New Roman" pitchFamily="18" charset="0"/>
              </a:rPr>
              <a:t>TÍTULO</a:t>
            </a:r>
            <a:r>
              <a:rPr lang="pt-BR" sz="8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7200" b="1" dirty="0" err="1">
                <a:latin typeface="Times New Roman" pitchFamily="18" charset="0"/>
                <a:cs typeface="Times New Roman" pitchFamily="18" charset="0"/>
              </a:rPr>
              <a:t>TÍTULO</a:t>
            </a:r>
            <a:r>
              <a:rPr lang="pt-BR" sz="7200" b="1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pt-BR" sz="7200" b="1" dirty="0">
                <a:latin typeface="Times New Roman" pitchFamily="18" charset="0"/>
                <a:cs typeface="Times New Roman" pitchFamily="18" charset="0"/>
              </a:rPr>
              <a:t>TÍTULO</a:t>
            </a:r>
            <a:endParaRPr lang="pt-BR" sz="71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tângulo 10"/>
          <p:cNvSpPr/>
          <p:nvPr/>
        </p:nvSpPr>
        <p:spPr>
          <a:xfrm>
            <a:off x="10310579" y="6216092"/>
            <a:ext cx="21922442" cy="2539149"/>
          </a:xfrm>
          <a:prstGeom prst="rect">
            <a:avLst/>
          </a:prstGeom>
        </p:spPr>
        <p:txBody>
          <a:bodyPr wrap="square" lIns="91432" tIns="45716" rIns="91432" bIns="45716">
            <a:spAutoFit/>
          </a:bodyPr>
          <a:lstStyle/>
          <a:p>
            <a:pPr algn="r"/>
            <a:r>
              <a:rPr lang="pt-BR" sz="5300" u="sng" dirty="0">
                <a:latin typeface="Times New Roman" pitchFamily="18" charset="0"/>
                <a:cs typeface="Times New Roman" pitchFamily="18" charset="0"/>
              </a:rPr>
              <a:t>Nome Completo Autor Apresentador</a:t>
            </a:r>
            <a:r>
              <a:rPr lang="pt-BR" sz="5300" baseline="30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pt-BR" sz="5300" dirty="0">
                <a:latin typeface="Times New Roman" pitchFamily="18" charset="0"/>
                <a:cs typeface="Times New Roman" pitchFamily="18" charset="0"/>
              </a:rPr>
              <a:t>, Nome Completo Autor B</a:t>
            </a:r>
            <a:r>
              <a:rPr lang="pt-BR" sz="5300" baseline="30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pt-BR" sz="5300" dirty="0">
                <a:latin typeface="Times New Roman" pitchFamily="18" charset="0"/>
                <a:cs typeface="Times New Roman" pitchFamily="18" charset="0"/>
              </a:rPr>
              <a:t>, Nome Completo Autor C</a:t>
            </a:r>
            <a:r>
              <a:rPr lang="pt-BR" sz="5300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pt-BR" sz="5300" dirty="0">
                <a:latin typeface="Times New Roman" pitchFamily="18" charset="0"/>
                <a:cs typeface="Times New Roman" pitchFamily="18" charset="0"/>
              </a:rPr>
              <a:t>, Nome Completo Autor D</a:t>
            </a:r>
            <a:r>
              <a:rPr lang="pt-BR" sz="5300" baseline="30000" dirty="0">
                <a:latin typeface="Times New Roman" pitchFamily="18" charset="0"/>
                <a:cs typeface="Times New Roman" pitchFamily="18" charset="0"/>
              </a:rPr>
              <a:t>2</a:t>
            </a:r>
            <a:endParaRPr lang="pt-BR" sz="5300" dirty="0"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pt-BR" sz="5300" dirty="0">
                <a:latin typeface="Times New Roman" pitchFamily="18" charset="0"/>
                <a:cs typeface="Times New Roman" pitchFamily="18" charset="0"/>
              </a:rPr>
              <a:t>Instituição X</a:t>
            </a:r>
            <a:r>
              <a:rPr lang="pt-BR" sz="5300" baseline="30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pt-BR" sz="5300" dirty="0">
                <a:latin typeface="Times New Roman" pitchFamily="18" charset="0"/>
                <a:cs typeface="Times New Roman" pitchFamily="18" charset="0"/>
              </a:rPr>
              <a:t>, Instituição Y</a:t>
            </a:r>
            <a:r>
              <a:rPr lang="pt-BR" sz="5300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pt-BR" sz="5300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13" name="CaixaDeTexto 12"/>
          <p:cNvSpPr txBox="1"/>
          <p:nvPr/>
        </p:nvSpPr>
        <p:spPr>
          <a:xfrm>
            <a:off x="563077" y="11712856"/>
            <a:ext cx="14676158" cy="9634937"/>
          </a:xfrm>
          <a:prstGeom prst="rect">
            <a:avLst/>
          </a:prstGeom>
          <a:noFill/>
        </p:spPr>
        <p:txBody>
          <a:bodyPr wrap="square" lIns="91432" tIns="45716" rIns="91432" bIns="45716" rtlCol="0">
            <a:spAutoFit/>
          </a:bodyPr>
          <a:lstStyle/>
          <a:p>
            <a:pPr algn="just">
              <a:lnSpc>
                <a:spcPct val="130000"/>
              </a:lnSpc>
            </a:pPr>
            <a:r>
              <a:rPr lang="pt-BR" sz="53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Introdução e breve justificativa . </a:t>
            </a:r>
          </a:p>
          <a:p>
            <a:pPr algn="just">
              <a:lnSpc>
                <a:spcPct val="130000"/>
              </a:lnSpc>
            </a:pPr>
            <a:r>
              <a:rPr lang="pt-BR" sz="5300" dirty="0">
                <a:latin typeface="Times New Roman" pitchFamily="18" charset="0"/>
                <a:cs typeface="Times New Roman" pitchFamily="18" charset="0"/>
              </a:rPr>
              <a:t>Texto </a:t>
            </a:r>
            <a:r>
              <a:rPr lang="pt-BR" sz="5300" dirty="0" err="1">
                <a:latin typeface="Times New Roman" pitchFamily="18" charset="0"/>
                <a:cs typeface="Times New Roman" pitchFamily="18" charset="0"/>
              </a:rPr>
              <a:t>Texto</a:t>
            </a:r>
            <a:r>
              <a:rPr lang="pt-BR" sz="5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5300" dirty="0" err="1">
                <a:latin typeface="Times New Roman" pitchFamily="18" charset="0"/>
                <a:cs typeface="Times New Roman" pitchFamily="18" charset="0"/>
              </a:rPr>
              <a:t>Texto</a:t>
            </a:r>
            <a:r>
              <a:rPr lang="pt-BR" sz="5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5300" dirty="0" err="1">
                <a:latin typeface="Times New Roman" pitchFamily="18" charset="0"/>
                <a:cs typeface="Times New Roman" pitchFamily="18" charset="0"/>
              </a:rPr>
              <a:t>Texto</a:t>
            </a:r>
            <a:r>
              <a:rPr lang="pt-BR" sz="5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5300" dirty="0" err="1">
                <a:latin typeface="Times New Roman" pitchFamily="18" charset="0"/>
                <a:cs typeface="Times New Roman" pitchFamily="18" charset="0"/>
              </a:rPr>
              <a:t>Texto</a:t>
            </a:r>
            <a:r>
              <a:rPr lang="pt-BR" sz="5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5300" dirty="0" err="1">
                <a:latin typeface="Times New Roman" pitchFamily="18" charset="0"/>
                <a:cs typeface="Times New Roman" pitchFamily="18" charset="0"/>
              </a:rPr>
              <a:t>Texto</a:t>
            </a:r>
            <a:r>
              <a:rPr lang="pt-BR" sz="5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5300" dirty="0" err="1">
                <a:latin typeface="Times New Roman" pitchFamily="18" charset="0"/>
                <a:cs typeface="Times New Roman" pitchFamily="18" charset="0"/>
              </a:rPr>
              <a:t>Texto</a:t>
            </a:r>
            <a:r>
              <a:rPr lang="pt-BR" sz="5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5300" dirty="0" err="1">
                <a:latin typeface="Times New Roman" pitchFamily="18" charset="0"/>
                <a:cs typeface="Times New Roman" pitchFamily="18" charset="0"/>
              </a:rPr>
              <a:t>Texto</a:t>
            </a:r>
            <a:r>
              <a:rPr lang="pt-BR" sz="5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5300" dirty="0" err="1">
                <a:latin typeface="Times New Roman" pitchFamily="18" charset="0"/>
                <a:cs typeface="Times New Roman" pitchFamily="18" charset="0"/>
              </a:rPr>
              <a:t>Texto</a:t>
            </a:r>
            <a:r>
              <a:rPr lang="pt-BR" sz="5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5300" dirty="0" err="1">
                <a:latin typeface="Times New Roman" pitchFamily="18" charset="0"/>
                <a:cs typeface="Times New Roman" pitchFamily="18" charset="0"/>
              </a:rPr>
              <a:t>Texto</a:t>
            </a:r>
            <a:r>
              <a:rPr lang="pt-BR" sz="5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5300" dirty="0" err="1">
                <a:latin typeface="Times New Roman" pitchFamily="18" charset="0"/>
                <a:cs typeface="Times New Roman" pitchFamily="18" charset="0"/>
              </a:rPr>
              <a:t>Texto</a:t>
            </a:r>
            <a:r>
              <a:rPr lang="pt-BR" sz="5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5300" dirty="0" err="1">
                <a:latin typeface="Times New Roman" pitchFamily="18" charset="0"/>
                <a:cs typeface="Times New Roman" pitchFamily="18" charset="0"/>
              </a:rPr>
              <a:t>Texto</a:t>
            </a:r>
            <a:r>
              <a:rPr lang="pt-BR" sz="5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5300" dirty="0" err="1">
                <a:latin typeface="Times New Roman" pitchFamily="18" charset="0"/>
                <a:cs typeface="Times New Roman" pitchFamily="18" charset="0"/>
              </a:rPr>
              <a:t>Texto</a:t>
            </a:r>
            <a:r>
              <a:rPr lang="pt-BR" sz="5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5300" dirty="0" err="1">
                <a:latin typeface="Times New Roman" pitchFamily="18" charset="0"/>
                <a:cs typeface="Times New Roman" pitchFamily="18" charset="0"/>
              </a:rPr>
              <a:t>Texto</a:t>
            </a:r>
            <a:r>
              <a:rPr lang="pt-BR" sz="5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5300" dirty="0" err="1">
                <a:latin typeface="Times New Roman" pitchFamily="18" charset="0"/>
                <a:cs typeface="Times New Roman" pitchFamily="18" charset="0"/>
              </a:rPr>
              <a:t>Texto</a:t>
            </a:r>
            <a:r>
              <a:rPr lang="pt-BR" sz="5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5300" dirty="0" err="1">
                <a:latin typeface="Times New Roman" pitchFamily="18" charset="0"/>
                <a:cs typeface="Times New Roman" pitchFamily="18" charset="0"/>
              </a:rPr>
              <a:t>Texto</a:t>
            </a:r>
            <a:r>
              <a:rPr lang="pt-BR" sz="5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5300" dirty="0" err="1">
                <a:latin typeface="Times New Roman" pitchFamily="18" charset="0"/>
                <a:cs typeface="Times New Roman" pitchFamily="18" charset="0"/>
              </a:rPr>
              <a:t>Texto</a:t>
            </a:r>
            <a:r>
              <a:rPr lang="pt-BR" sz="5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5300" dirty="0" err="1">
                <a:latin typeface="Times New Roman" pitchFamily="18" charset="0"/>
                <a:cs typeface="Times New Roman" pitchFamily="18" charset="0"/>
              </a:rPr>
              <a:t>Texto</a:t>
            </a:r>
            <a:r>
              <a:rPr lang="pt-BR" sz="5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5300" dirty="0" err="1">
                <a:latin typeface="Times New Roman" pitchFamily="18" charset="0"/>
                <a:cs typeface="Times New Roman" pitchFamily="18" charset="0"/>
              </a:rPr>
              <a:t>Texto</a:t>
            </a:r>
            <a:r>
              <a:rPr lang="pt-BR" sz="5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5300" dirty="0" err="1">
                <a:latin typeface="Times New Roman" pitchFamily="18" charset="0"/>
                <a:cs typeface="Times New Roman" pitchFamily="18" charset="0"/>
              </a:rPr>
              <a:t>Texto</a:t>
            </a:r>
            <a:r>
              <a:rPr lang="pt-BR" sz="5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5300" dirty="0" err="1">
                <a:latin typeface="Times New Roman" pitchFamily="18" charset="0"/>
                <a:cs typeface="Times New Roman" pitchFamily="18" charset="0"/>
              </a:rPr>
              <a:t>Texto</a:t>
            </a:r>
            <a:r>
              <a:rPr lang="pt-BR" sz="5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5300" dirty="0" err="1">
                <a:latin typeface="Times New Roman" pitchFamily="18" charset="0"/>
                <a:cs typeface="Times New Roman" pitchFamily="18" charset="0"/>
              </a:rPr>
              <a:t>Texto</a:t>
            </a:r>
            <a:r>
              <a:rPr lang="pt-BR" sz="5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5300" dirty="0" err="1">
                <a:latin typeface="Times New Roman" pitchFamily="18" charset="0"/>
                <a:cs typeface="Times New Roman" pitchFamily="18" charset="0"/>
              </a:rPr>
              <a:t>Texto</a:t>
            </a:r>
            <a:r>
              <a:rPr lang="pt-BR" sz="5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5300" dirty="0" err="1">
                <a:latin typeface="Times New Roman" pitchFamily="18" charset="0"/>
                <a:cs typeface="Times New Roman" pitchFamily="18" charset="0"/>
              </a:rPr>
              <a:t>Texto</a:t>
            </a:r>
            <a:r>
              <a:rPr lang="pt-BR" sz="5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5300" dirty="0" err="1">
                <a:latin typeface="Times New Roman" pitchFamily="18" charset="0"/>
                <a:cs typeface="Times New Roman" pitchFamily="18" charset="0"/>
              </a:rPr>
              <a:t>Texto</a:t>
            </a:r>
            <a:r>
              <a:rPr lang="pt-BR" sz="5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5300" dirty="0" err="1">
                <a:latin typeface="Times New Roman" pitchFamily="18" charset="0"/>
                <a:cs typeface="Times New Roman" pitchFamily="18" charset="0"/>
              </a:rPr>
              <a:t>Texto</a:t>
            </a:r>
            <a:r>
              <a:rPr lang="pt-BR" sz="5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5300" dirty="0" err="1">
                <a:latin typeface="Times New Roman" pitchFamily="18" charset="0"/>
                <a:cs typeface="Times New Roman" pitchFamily="18" charset="0"/>
              </a:rPr>
              <a:t>Texto</a:t>
            </a:r>
            <a:r>
              <a:rPr lang="pt-BR" sz="5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5300" dirty="0" err="1">
                <a:latin typeface="Times New Roman" pitchFamily="18" charset="0"/>
                <a:cs typeface="Times New Roman" pitchFamily="18" charset="0"/>
              </a:rPr>
              <a:t>Texto</a:t>
            </a:r>
            <a:r>
              <a:rPr lang="pt-BR" sz="5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5300" dirty="0" err="1">
                <a:latin typeface="Times New Roman" pitchFamily="18" charset="0"/>
                <a:cs typeface="Times New Roman" pitchFamily="18" charset="0"/>
              </a:rPr>
              <a:t>Texto</a:t>
            </a:r>
            <a:r>
              <a:rPr lang="pt-BR" sz="5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5300" dirty="0" err="1">
                <a:latin typeface="Times New Roman" pitchFamily="18" charset="0"/>
                <a:cs typeface="Times New Roman" pitchFamily="18" charset="0"/>
              </a:rPr>
              <a:t>Texto</a:t>
            </a:r>
            <a:r>
              <a:rPr lang="pt-BR" sz="5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5300" dirty="0" err="1">
                <a:latin typeface="Times New Roman" pitchFamily="18" charset="0"/>
                <a:cs typeface="Times New Roman" pitchFamily="18" charset="0"/>
              </a:rPr>
              <a:t>Texto</a:t>
            </a:r>
            <a:r>
              <a:rPr lang="pt-BR" sz="5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5300" dirty="0" err="1">
                <a:latin typeface="Times New Roman" pitchFamily="18" charset="0"/>
                <a:cs typeface="Times New Roman" pitchFamily="18" charset="0"/>
              </a:rPr>
              <a:t>Texto</a:t>
            </a:r>
            <a:r>
              <a:rPr lang="pt-BR" sz="5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5300" dirty="0" err="1">
                <a:latin typeface="Times New Roman" pitchFamily="18" charset="0"/>
                <a:cs typeface="Times New Roman" pitchFamily="18" charset="0"/>
              </a:rPr>
              <a:t>Texto</a:t>
            </a:r>
            <a:r>
              <a:rPr lang="pt-BR" sz="5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5300" dirty="0" err="1">
                <a:latin typeface="Times New Roman" pitchFamily="18" charset="0"/>
                <a:cs typeface="Times New Roman" pitchFamily="18" charset="0"/>
              </a:rPr>
              <a:t>Texto</a:t>
            </a:r>
            <a:r>
              <a:rPr lang="pt-BR" sz="5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5300" dirty="0" err="1">
                <a:latin typeface="Times New Roman" pitchFamily="18" charset="0"/>
                <a:cs typeface="Times New Roman" pitchFamily="18" charset="0"/>
              </a:rPr>
              <a:t>Texto</a:t>
            </a:r>
            <a:r>
              <a:rPr lang="pt-BR" sz="5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5300" dirty="0" err="1">
                <a:latin typeface="Times New Roman" pitchFamily="18" charset="0"/>
                <a:cs typeface="Times New Roman" pitchFamily="18" charset="0"/>
              </a:rPr>
              <a:t>Texto</a:t>
            </a:r>
            <a:r>
              <a:rPr lang="pt-BR" sz="5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5300" dirty="0" err="1">
                <a:latin typeface="Times New Roman" pitchFamily="18" charset="0"/>
                <a:cs typeface="Times New Roman" pitchFamily="18" charset="0"/>
              </a:rPr>
              <a:t>Texto</a:t>
            </a:r>
            <a:r>
              <a:rPr lang="pt-BR" sz="5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5300" dirty="0" err="1">
                <a:latin typeface="Times New Roman" pitchFamily="18" charset="0"/>
                <a:cs typeface="Times New Roman" pitchFamily="18" charset="0"/>
              </a:rPr>
              <a:t>Texto</a:t>
            </a:r>
            <a:r>
              <a:rPr lang="pt-BR" sz="5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5300" dirty="0" err="1">
                <a:latin typeface="Times New Roman" pitchFamily="18" charset="0"/>
                <a:cs typeface="Times New Roman" pitchFamily="18" charset="0"/>
              </a:rPr>
              <a:t>Texto</a:t>
            </a:r>
            <a:r>
              <a:rPr lang="pt-BR" sz="5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5300" dirty="0" err="1">
                <a:latin typeface="Times New Roman" pitchFamily="18" charset="0"/>
                <a:cs typeface="Times New Roman" pitchFamily="18" charset="0"/>
              </a:rPr>
              <a:t>Texto</a:t>
            </a:r>
            <a:r>
              <a:rPr lang="pt-BR" sz="5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5300" dirty="0" err="1">
                <a:latin typeface="Times New Roman" pitchFamily="18" charset="0"/>
                <a:cs typeface="Times New Roman" pitchFamily="18" charset="0"/>
              </a:rPr>
              <a:t>Texto</a:t>
            </a:r>
            <a:r>
              <a:rPr lang="pt-BR" sz="5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5300" dirty="0" err="1">
                <a:latin typeface="Times New Roman" pitchFamily="18" charset="0"/>
                <a:cs typeface="Times New Roman" pitchFamily="18" charset="0"/>
              </a:rPr>
              <a:t>Texto</a:t>
            </a:r>
            <a:r>
              <a:rPr lang="pt-BR" sz="5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5300" dirty="0" err="1">
                <a:latin typeface="Times New Roman" pitchFamily="18" charset="0"/>
                <a:cs typeface="Times New Roman" pitchFamily="18" charset="0"/>
              </a:rPr>
              <a:t>Texto</a:t>
            </a:r>
            <a:r>
              <a:rPr lang="pt-BR" sz="5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5300" dirty="0" err="1">
                <a:latin typeface="Times New Roman" pitchFamily="18" charset="0"/>
                <a:cs typeface="Times New Roman" pitchFamily="18" charset="0"/>
              </a:rPr>
              <a:t>Texto</a:t>
            </a:r>
            <a:r>
              <a:rPr lang="pt-BR" sz="5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5300" dirty="0" err="1">
                <a:latin typeface="Times New Roman" pitchFamily="18" charset="0"/>
                <a:cs typeface="Times New Roman" pitchFamily="18" charset="0"/>
              </a:rPr>
              <a:t>Texto</a:t>
            </a:r>
            <a:r>
              <a:rPr lang="pt-BR" sz="5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5300" dirty="0" err="1">
                <a:latin typeface="Times New Roman" pitchFamily="18" charset="0"/>
                <a:cs typeface="Times New Roman" pitchFamily="18" charset="0"/>
              </a:rPr>
              <a:t>Texto</a:t>
            </a:r>
            <a:r>
              <a:rPr lang="pt-BR" sz="5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5300" dirty="0" err="1">
                <a:latin typeface="Times New Roman" pitchFamily="18" charset="0"/>
                <a:cs typeface="Times New Roman" pitchFamily="18" charset="0"/>
              </a:rPr>
              <a:t>Texto</a:t>
            </a:r>
            <a:r>
              <a:rPr lang="pt-BR" sz="5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5300" dirty="0" err="1">
                <a:latin typeface="Times New Roman" pitchFamily="18" charset="0"/>
                <a:cs typeface="Times New Roman" pitchFamily="18" charset="0"/>
              </a:rPr>
              <a:t>Texto</a:t>
            </a:r>
            <a:r>
              <a:rPr lang="pt-BR" sz="5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5300" dirty="0" err="1">
                <a:latin typeface="Times New Roman" pitchFamily="18" charset="0"/>
                <a:cs typeface="Times New Roman" pitchFamily="18" charset="0"/>
              </a:rPr>
              <a:t>Texto</a:t>
            </a:r>
            <a:r>
              <a:rPr lang="pt-BR" sz="5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5300" dirty="0" err="1">
                <a:latin typeface="Times New Roman" pitchFamily="18" charset="0"/>
                <a:cs typeface="Times New Roman" pitchFamily="18" charset="0"/>
              </a:rPr>
              <a:t>Texto</a:t>
            </a:r>
            <a:r>
              <a:rPr lang="pt-BR" sz="5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5300" dirty="0" err="1">
                <a:latin typeface="Times New Roman" pitchFamily="18" charset="0"/>
                <a:cs typeface="Times New Roman" pitchFamily="18" charset="0"/>
              </a:rPr>
              <a:t>Texto</a:t>
            </a:r>
            <a:r>
              <a:rPr lang="pt-BR" sz="5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5300" dirty="0" err="1">
                <a:latin typeface="Times New Roman" pitchFamily="18" charset="0"/>
                <a:cs typeface="Times New Roman" pitchFamily="18" charset="0"/>
              </a:rPr>
              <a:t>Texto</a:t>
            </a:r>
            <a:r>
              <a:rPr lang="pt-BR" sz="5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5300" dirty="0" err="1">
                <a:latin typeface="Times New Roman" pitchFamily="18" charset="0"/>
                <a:cs typeface="Times New Roman" pitchFamily="18" charset="0"/>
              </a:rPr>
              <a:t>Texto</a:t>
            </a:r>
            <a:r>
              <a:rPr lang="pt-BR" sz="5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5300" dirty="0" err="1">
                <a:latin typeface="Times New Roman" pitchFamily="18" charset="0"/>
                <a:cs typeface="Times New Roman" pitchFamily="18" charset="0"/>
              </a:rPr>
              <a:t>Texto</a:t>
            </a:r>
            <a:r>
              <a:rPr lang="pt-BR" sz="5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5300" dirty="0" err="1">
                <a:latin typeface="Times New Roman" pitchFamily="18" charset="0"/>
                <a:cs typeface="Times New Roman" pitchFamily="18" charset="0"/>
              </a:rPr>
              <a:t>Texto</a:t>
            </a:r>
            <a:r>
              <a:rPr lang="pt-BR" sz="5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5300" dirty="0" err="1">
                <a:latin typeface="Times New Roman" pitchFamily="18" charset="0"/>
                <a:cs typeface="Times New Roman" pitchFamily="18" charset="0"/>
              </a:rPr>
              <a:t>Texto</a:t>
            </a:r>
            <a:r>
              <a:rPr lang="pt-BR" sz="5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5300" dirty="0" err="1">
                <a:latin typeface="Times New Roman" pitchFamily="18" charset="0"/>
                <a:cs typeface="Times New Roman" pitchFamily="18" charset="0"/>
              </a:rPr>
              <a:t>Texto</a:t>
            </a:r>
            <a:r>
              <a:rPr lang="pt-BR" sz="5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5300" dirty="0" err="1">
                <a:latin typeface="Times New Roman" pitchFamily="18" charset="0"/>
                <a:cs typeface="Times New Roman" pitchFamily="18" charset="0"/>
              </a:rPr>
              <a:t>Texto</a:t>
            </a:r>
            <a:r>
              <a:rPr lang="pt-BR" sz="5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5300" dirty="0" err="1">
                <a:latin typeface="Times New Roman" pitchFamily="18" charset="0"/>
                <a:cs typeface="Times New Roman" pitchFamily="18" charset="0"/>
              </a:rPr>
              <a:t>Texto</a:t>
            </a:r>
            <a:r>
              <a:rPr lang="pt-BR" sz="5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5300" dirty="0" err="1">
                <a:latin typeface="Times New Roman" pitchFamily="18" charset="0"/>
                <a:cs typeface="Times New Roman" pitchFamily="18" charset="0"/>
              </a:rPr>
              <a:t>Texto</a:t>
            </a:r>
            <a:r>
              <a:rPr lang="pt-BR" sz="5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5300" dirty="0" err="1">
                <a:latin typeface="Times New Roman" pitchFamily="18" charset="0"/>
                <a:cs typeface="Times New Roman" pitchFamily="18" charset="0"/>
              </a:rPr>
              <a:t>Texto</a:t>
            </a:r>
            <a:r>
              <a:rPr lang="pt-BR" sz="5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5300" dirty="0" err="1">
                <a:latin typeface="Times New Roman" pitchFamily="18" charset="0"/>
                <a:cs typeface="Times New Roman" pitchFamily="18" charset="0"/>
              </a:rPr>
              <a:t>Texto</a:t>
            </a:r>
            <a:r>
              <a:rPr lang="pt-BR" sz="5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5300" dirty="0" err="1">
                <a:latin typeface="Times New Roman" pitchFamily="18" charset="0"/>
                <a:cs typeface="Times New Roman" pitchFamily="18" charset="0"/>
              </a:rPr>
              <a:t>Texto</a:t>
            </a:r>
            <a:endParaRPr lang="pt-BR" sz="53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CaixaDeTexto 13"/>
          <p:cNvSpPr txBox="1"/>
          <p:nvPr/>
        </p:nvSpPr>
        <p:spPr>
          <a:xfrm>
            <a:off x="16752809" y="11658142"/>
            <a:ext cx="14728873" cy="3273196"/>
          </a:xfrm>
          <a:prstGeom prst="rect">
            <a:avLst/>
          </a:prstGeom>
          <a:noFill/>
        </p:spPr>
        <p:txBody>
          <a:bodyPr wrap="square" lIns="91432" tIns="45716" rIns="91432" bIns="45716" rtlCol="0">
            <a:spAutoFit/>
          </a:bodyPr>
          <a:lstStyle/>
          <a:p>
            <a:pPr algn="just">
              <a:lnSpc>
                <a:spcPct val="130000"/>
              </a:lnSpc>
            </a:pPr>
            <a:r>
              <a:rPr lang="pt-BR" sz="53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Apresentar os objetivos. </a:t>
            </a:r>
          </a:p>
          <a:p>
            <a:pPr algn="just">
              <a:lnSpc>
                <a:spcPct val="130000"/>
              </a:lnSpc>
            </a:pPr>
            <a:r>
              <a:rPr lang="pt-BR" sz="5300" dirty="0">
                <a:latin typeface="Times New Roman" pitchFamily="18" charset="0"/>
                <a:cs typeface="Times New Roman" pitchFamily="18" charset="0"/>
              </a:rPr>
              <a:t>Texto </a:t>
            </a:r>
            <a:r>
              <a:rPr lang="pt-BR" sz="5300" dirty="0" err="1">
                <a:latin typeface="Times New Roman" pitchFamily="18" charset="0"/>
                <a:cs typeface="Times New Roman" pitchFamily="18" charset="0"/>
              </a:rPr>
              <a:t>Texto</a:t>
            </a:r>
            <a:r>
              <a:rPr lang="pt-BR" sz="5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5300" dirty="0" err="1">
                <a:latin typeface="Times New Roman" pitchFamily="18" charset="0"/>
                <a:cs typeface="Times New Roman" pitchFamily="18" charset="0"/>
              </a:rPr>
              <a:t>Teexto</a:t>
            </a:r>
            <a:r>
              <a:rPr lang="pt-BR" sz="5300" dirty="0">
                <a:latin typeface="Times New Roman" pitchFamily="18" charset="0"/>
                <a:cs typeface="Times New Roman" pitchFamily="18" charset="0"/>
              </a:rPr>
              <a:t> Texto </a:t>
            </a:r>
            <a:r>
              <a:rPr lang="pt-BR" sz="5300" dirty="0" err="1">
                <a:latin typeface="Times New Roman" pitchFamily="18" charset="0"/>
                <a:cs typeface="Times New Roman" pitchFamily="18" charset="0"/>
              </a:rPr>
              <a:t>Texto</a:t>
            </a:r>
            <a:r>
              <a:rPr lang="pt-BR" sz="5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5300" dirty="0" err="1">
                <a:latin typeface="Times New Roman" pitchFamily="18" charset="0"/>
                <a:cs typeface="Times New Roman" pitchFamily="18" charset="0"/>
              </a:rPr>
              <a:t>Texto</a:t>
            </a:r>
            <a:r>
              <a:rPr lang="pt-BR" sz="5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5300" dirty="0" err="1">
                <a:latin typeface="Times New Roman" pitchFamily="18" charset="0"/>
                <a:cs typeface="Times New Roman" pitchFamily="18" charset="0"/>
              </a:rPr>
              <a:t>Texto</a:t>
            </a:r>
            <a:r>
              <a:rPr lang="pt-BR" sz="5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5300" dirty="0" err="1">
                <a:latin typeface="Times New Roman" pitchFamily="18" charset="0"/>
                <a:cs typeface="Times New Roman" pitchFamily="18" charset="0"/>
              </a:rPr>
              <a:t>Texto</a:t>
            </a:r>
            <a:r>
              <a:rPr lang="pt-BR" sz="5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5300" dirty="0" err="1">
                <a:latin typeface="Times New Roman" pitchFamily="18" charset="0"/>
                <a:cs typeface="Times New Roman" pitchFamily="18" charset="0"/>
              </a:rPr>
              <a:t>Texto</a:t>
            </a:r>
            <a:r>
              <a:rPr lang="pt-BR" sz="5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5300" dirty="0" err="1">
                <a:latin typeface="Times New Roman" pitchFamily="18" charset="0"/>
                <a:cs typeface="Times New Roman" pitchFamily="18" charset="0"/>
              </a:rPr>
              <a:t>Texto</a:t>
            </a:r>
            <a:r>
              <a:rPr lang="pt-BR" sz="5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5300" dirty="0" err="1">
                <a:latin typeface="Times New Roman" pitchFamily="18" charset="0"/>
                <a:cs typeface="Times New Roman" pitchFamily="18" charset="0"/>
              </a:rPr>
              <a:t>Texto</a:t>
            </a:r>
            <a:r>
              <a:rPr lang="pt-BR" sz="5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5300" dirty="0" err="1">
                <a:latin typeface="Times New Roman" pitchFamily="18" charset="0"/>
                <a:cs typeface="Times New Roman" pitchFamily="18" charset="0"/>
              </a:rPr>
              <a:t>Texto</a:t>
            </a:r>
            <a:r>
              <a:rPr lang="pt-BR" sz="5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5300" dirty="0" err="1">
                <a:latin typeface="Times New Roman" pitchFamily="18" charset="0"/>
                <a:cs typeface="Times New Roman" pitchFamily="18" charset="0"/>
              </a:rPr>
              <a:t>Texto</a:t>
            </a:r>
            <a:endParaRPr lang="pt-BR" sz="53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Retângulo de cantos arredondados 15"/>
          <p:cNvSpPr/>
          <p:nvPr/>
        </p:nvSpPr>
        <p:spPr>
          <a:xfrm>
            <a:off x="347899" y="22303926"/>
            <a:ext cx="31405739" cy="1550711"/>
          </a:xfrm>
          <a:prstGeom prst="roundRect">
            <a:avLst/>
          </a:prstGeom>
          <a:solidFill>
            <a:srgbClr val="001F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rtlCol="0" anchor="ctr"/>
          <a:lstStyle/>
          <a:p>
            <a:pPr algn="ctr">
              <a:lnSpc>
                <a:spcPct val="107000"/>
              </a:lnSpc>
              <a:spcAft>
                <a:spcPts val="799"/>
              </a:spcAft>
            </a:pPr>
            <a:r>
              <a:rPr lang="pt-BR" b="1" dirty="0">
                <a:latin typeface="Times New Roman" pitchFamily="18" charset="0"/>
                <a:cs typeface="Times New Roman" pitchFamily="18" charset="0"/>
              </a:rPr>
              <a:t>RESULTADOS E DISCUSSÃO</a:t>
            </a:r>
          </a:p>
        </p:txBody>
      </p:sp>
      <p:sp>
        <p:nvSpPr>
          <p:cNvPr id="17" name="CaixaDeTexto 16"/>
          <p:cNvSpPr txBox="1"/>
          <p:nvPr/>
        </p:nvSpPr>
        <p:spPr>
          <a:xfrm>
            <a:off x="347906" y="24553097"/>
            <a:ext cx="31186792" cy="8574647"/>
          </a:xfrm>
          <a:prstGeom prst="rect">
            <a:avLst/>
          </a:prstGeom>
          <a:noFill/>
        </p:spPr>
        <p:txBody>
          <a:bodyPr wrap="square" lIns="91432" tIns="45716" rIns="91432" bIns="45716" rtlCol="0">
            <a:spAutoFit/>
          </a:bodyPr>
          <a:lstStyle/>
          <a:p>
            <a:pPr algn="just">
              <a:lnSpc>
                <a:spcPct val="130000"/>
              </a:lnSpc>
            </a:pPr>
            <a:r>
              <a:rPr lang="pt-BR" sz="53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Apresentar os principais resultados.</a:t>
            </a:r>
          </a:p>
          <a:p>
            <a:pPr algn="just">
              <a:lnSpc>
                <a:spcPct val="130000"/>
              </a:lnSpc>
            </a:pPr>
            <a:r>
              <a:rPr lang="pt-BR" sz="53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Pode utilizar figuras, gráficos, tabelas, quadros, etc. </a:t>
            </a:r>
          </a:p>
          <a:p>
            <a:pPr algn="just">
              <a:lnSpc>
                <a:spcPct val="130000"/>
              </a:lnSpc>
            </a:pPr>
            <a:r>
              <a:rPr lang="pt-BR" sz="5300" dirty="0">
                <a:latin typeface="Times New Roman" pitchFamily="18" charset="0"/>
                <a:cs typeface="Times New Roman" pitchFamily="18" charset="0"/>
              </a:rPr>
              <a:t>Texto </a:t>
            </a:r>
            <a:r>
              <a:rPr lang="pt-BR" sz="5300" dirty="0" err="1">
                <a:latin typeface="Times New Roman" pitchFamily="18" charset="0"/>
                <a:cs typeface="Times New Roman" pitchFamily="18" charset="0"/>
              </a:rPr>
              <a:t>Texto</a:t>
            </a:r>
            <a:r>
              <a:rPr lang="pt-BR" sz="5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5300" dirty="0" err="1">
                <a:latin typeface="Times New Roman" pitchFamily="18" charset="0"/>
                <a:cs typeface="Times New Roman" pitchFamily="18" charset="0"/>
              </a:rPr>
              <a:t>Texto</a:t>
            </a:r>
            <a:r>
              <a:rPr lang="pt-BR" sz="5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5300" dirty="0" err="1">
                <a:latin typeface="Times New Roman" pitchFamily="18" charset="0"/>
                <a:cs typeface="Times New Roman" pitchFamily="18" charset="0"/>
              </a:rPr>
              <a:t>Texto</a:t>
            </a:r>
            <a:r>
              <a:rPr lang="pt-BR" sz="5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5300" dirty="0" err="1">
                <a:latin typeface="Times New Roman" pitchFamily="18" charset="0"/>
                <a:cs typeface="Times New Roman" pitchFamily="18" charset="0"/>
              </a:rPr>
              <a:t>Texto</a:t>
            </a:r>
            <a:r>
              <a:rPr lang="pt-BR" sz="5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5300" dirty="0" err="1">
                <a:latin typeface="Times New Roman" pitchFamily="18" charset="0"/>
                <a:cs typeface="Times New Roman" pitchFamily="18" charset="0"/>
              </a:rPr>
              <a:t>Texto</a:t>
            </a:r>
            <a:r>
              <a:rPr lang="pt-BR" sz="5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5300" dirty="0" err="1">
                <a:latin typeface="Times New Roman" pitchFamily="18" charset="0"/>
                <a:cs typeface="Times New Roman" pitchFamily="18" charset="0"/>
              </a:rPr>
              <a:t>Texto</a:t>
            </a:r>
            <a:r>
              <a:rPr lang="pt-BR" sz="5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5300" dirty="0" err="1">
                <a:latin typeface="Times New Roman" pitchFamily="18" charset="0"/>
                <a:cs typeface="Times New Roman" pitchFamily="18" charset="0"/>
              </a:rPr>
              <a:t>Texto</a:t>
            </a:r>
            <a:r>
              <a:rPr lang="pt-BR" sz="5300" dirty="0">
                <a:latin typeface="Times New Roman" pitchFamily="18" charset="0"/>
                <a:cs typeface="Times New Roman" pitchFamily="18" charset="0"/>
              </a:rPr>
              <a:t> Texto </a:t>
            </a:r>
            <a:r>
              <a:rPr lang="pt-BR" sz="5300" dirty="0" err="1">
                <a:latin typeface="Times New Roman" pitchFamily="18" charset="0"/>
                <a:cs typeface="Times New Roman" pitchFamily="18" charset="0"/>
              </a:rPr>
              <a:t>Texto</a:t>
            </a:r>
            <a:r>
              <a:rPr lang="pt-BR" sz="5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5300" dirty="0" err="1">
                <a:latin typeface="Times New Roman" pitchFamily="18" charset="0"/>
                <a:cs typeface="Times New Roman" pitchFamily="18" charset="0"/>
              </a:rPr>
              <a:t>Texto</a:t>
            </a:r>
            <a:r>
              <a:rPr lang="pt-BR" sz="5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5300" dirty="0" err="1">
                <a:latin typeface="Times New Roman" pitchFamily="18" charset="0"/>
                <a:cs typeface="Times New Roman" pitchFamily="18" charset="0"/>
              </a:rPr>
              <a:t>Texto</a:t>
            </a:r>
            <a:r>
              <a:rPr lang="pt-BR" sz="5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5300" dirty="0" err="1">
                <a:latin typeface="Times New Roman" pitchFamily="18" charset="0"/>
                <a:cs typeface="Times New Roman" pitchFamily="18" charset="0"/>
              </a:rPr>
              <a:t>Texto</a:t>
            </a:r>
            <a:r>
              <a:rPr lang="pt-BR" sz="5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5300" dirty="0" err="1">
                <a:latin typeface="Times New Roman" pitchFamily="18" charset="0"/>
                <a:cs typeface="Times New Roman" pitchFamily="18" charset="0"/>
              </a:rPr>
              <a:t>Texto</a:t>
            </a:r>
            <a:r>
              <a:rPr lang="pt-BR" sz="5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5300" dirty="0" err="1">
                <a:latin typeface="Times New Roman" pitchFamily="18" charset="0"/>
                <a:cs typeface="Times New Roman" pitchFamily="18" charset="0"/>
              </a:rPr>
              <a:t>Texto</a:t>
            </a:r>
            <a:r>
              <a:rPr lang="pt-BR" sz="5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5300" dirty="0" err="1">
                <a:latin typeface="Times New Roman" pitchFamily="18" charset="0"/>
                <a:cs typeface="Times New Roman" pitchFamily="18" charset="0"/>
              </a:rPr>
              <a:t>Texto</a:t>
            </a:r>
            <a:r>
              <a:rPr lang="pt-BR" sz="5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5300" dirty="0" err="1">
                <a:latin typeface="Times New Roman" pitchFamily="18" charset="0"/>
                <a:cs typeface="Times New Roman" pitchFamily="18" charset="0"/>
              </a:rPr>
              <a:t>Texto</a:t>
            </a:r>
            <a:r>
              <a:rPr lang="pt-BR" sz="5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5300" dirty="0" err="1">
                <a:latin typeface="Times New Roman" pitchFamily="18" charset="0"/>
                <a:cs typeface="Times New Roman" pitchFamily="18" charset="0"/>
              </a:rPr>
              <a:t>Texto</a:t>
            </a:r>
            <a:r>
              <a:rPr lang="pt-BR" sz="5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5300" dirty="0" err="1">
                <a:latin typeface="Times New Roman" pitchFamily="18" charset="0"/>
                <a:cs typeface="Times New Roman" pitchFamily="18" charset="0"/>
              </a:rPr>
              <a:t>Texto</a:t>
            </a:r>
            <a:r>
              <a:rPr lang="pt-BR" sz="5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5300" dirty="0" err="1">
                <a:latin typeface="Times New Roman" pitchFamily="18" charset="0"/>
                <a:cs typeface="Times New Roman" pitchFamily="18" charset="0"/>
              </a:rPr>
              <a:t>Texto</a:t>
            </a:r>
            <a:r>
              <a:rPr lang="pt-BR" sz="5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5300" dirty="0" err="1">
                <a:latin typeface="Times New Roman" pitchFamily="18" charset="0"/>
                <a:cs typeface="Times New Roman" pitchFamily="18" charset="0"/>
              </a:rPr>
              <a:t>Texto</a:t>
            </a:r>
            <a:r>
              <a:rPr lang="pt-BR" sz="5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5300" dirty="0" err="1">
                <a:latin typeface="Times New Roman" pitchFamily="18" charset="0"/>
                <a:cs typeface="Times New Roman" pitchFamily="18" charset="0"/>
              </a:rPr>
              <a:t>Texto</a:t>
            </a:r>
            <a:r>
              <a:rPr lang="pt-BR" sz="5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5300" dirty="0" err="1">
                <a:latin typeface="Times New Roman" pitchFamily="18" charset="0"/>
                <a:cs typeface="Times New Roman" pitchFamily="18" charset="0"/>
              </a:rPr>
              <a:t>Texto</a:t>
            </a:r>
            <a:r>
              <a:rPr lang="pt-BR" sz="5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5300" dirty="0" err="1">
                <a:latin typeface="Times New Roman" pitchFamily="18" charset="0"/>
                <a:cs typeface="Times New Roman" pitchFamily="18" charset="0"/>
              </a:rPr>
              <a:t>Texto</a:t>
            </a:r>
            <a:r>
              <a:rPr lang="pt-BR" sz="5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5300" dirty="0" err="1">
                <a:latin typeface="Times New Roman" pitchFamily="18" charset="0"/>
                <a:cs typeface="Times New Roman" pitchFamily="18" charset="0"/>
              </a:rPr>
              <a:t>Texto</a:t>
            </a:r>
            <a:r>
              <a:rPr lang="pt-BR" sz="5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5300" dirty="0" err="1">
                <a:latin typeface="Times New Roman" pitchFamily="18" charset="0"/>
                <a:cs typeface="Times New Roman" pitchFamily="18" charset="0"/>
              </a:rPr>
              <a:t>Texto</a:t>
            </a:r>
            <a:r>
              <a:rPr lang="pt-BR" sz="5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5300" dirty="0" err="1">
                <a:latin typeface="Times New Roman" pitchFamily="18" charset="0"/>
                <a:cs typeface="Times New Roman" pitchFamily="18" charset="0"/>
              </a:rPr>
              <a:t>Texto</a:t>
            </a:r>
            <a:r>
              <a:rPr lang="pt-BR" sz="5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5300" dirty="0" err="1">
                <a:latin typeface="Times New Roman" pitchFamily="18" charset="0"/>
                <a:cs typeface="Times New Roman" pitchFamily="18" charset="0"/>
              </a:rPr>
              <a:t>Texto</a:t>
            </a:r>
            <a:r>
              <a:rPr lang="pt-BR" sz="5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5300" dirty="0" err="1">
                <a:latin typeface="Times New Roman" pitchFamily="18" charset="0"/>
                <a:cs typeface="Times New Roman" pitchFamily="18" charset="0"/>
              </a:rPr>
              <a:t>Texto</a:t>
            </a:r>
            <a:r>
              <a:rPr lang="pt-BR" sz="5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5300" dirty="0" err="1">
                <a:latin typeface="Times New Roman" pitchFamily="18" charset="0"/>
                <a:cs typeface="Times New Roman" pitchFamily="18" charset="0"/>
              </a:rPr>
              <a:t>Texto</a:t>
            </a:r>
            <a:r>
              <a:rPr lang="pt-BR" sz="5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5300" dirty="0" err="1">
                <a:latin typeface="Times New Roman" pitchFamily="18" charset="0"/>
                <a:cs typeface="Times New Roman" pitchFamily="18" charset="0"/>
              </a:rPr>
              <a:t>Texto</a:t>
            </a:r>
            <a:r>
              <a:rPr lang="pt-BR" sz="5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5300" dirty="0" err="1">
                <a:latin typeface="Times New Roman" pitchFamily="18" charset="0"/>
                <a:cs typeface="Times New Roman" pitchFamily="18" charset="0"/>
              </a:rPr>
              <a:t>Texto</a:t>
            </a:r>
            <a:r>
              <a:rPr lang="pt-BR" sz="5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5300" dirty="0" err="1">
                <a:latin typeface="Times New Roman" pitchFamily="18" charset="0"/>
                <a:cs typeface="Times New Roman" pitchFamily="18" charset="0"/>
              </a:rPr>
              <a:t>Texto</a:t>
            </a:r>
            <a:r>
              <a:rPr lang="pt-BR" sz="5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5300" dirty="0" err="1">
                <a:latin typeface="Times New Roman" pitchFamily="18" charset="0"/>
                <a:cs typeface="Times New Roman" pitchFamily="18" charset="0"/>
              </a:rPr>
              <a:t>Texto</a:t>
            </a:r>
            <a:r>
              <a:rPr lang="pt-BR" sz="5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5300" dirty="0" err="1">
                <a:latin typeface="Times New Roman" pitchFamily="18" charset="0"/>
                <a:cs typeface="Times New Roman" pitchFamily="18" charset="0"/>
              </a:rPr>
              <a:t>Texto</a:t>
            </a:r>
            <a:r>
              <a:rPr lang="pt-BR" sz="5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5300" dirty="0" err="1">
                <a:latin typeface="Times New Roman" pitchFamily="18" charset="0"/>
                <a:cs typeface="Times New Roman" pitchFamily="18" charset="0"/>
              </a:rPr>
              <a:t>Texto</a:t>
            </a:r>
            <a:r>
              <a:rPr lang="pt-BR" sz="5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5300" dirty="0" err="1">
                <a:latin typeface="Times New Roman" pitchFamily="18" charset="0"/>
                <a:cs typeface="Times New Roman" pitchFamily="18" charset="0"/>
              </a:rPr>
              <a:t>Texto</a:t>
            </a:r>
            <a:r>
              <a:rPr lang="pt-BR" sz="5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5300" dirty="0" err="1">
                <a:latin typeface="Times New Roman" pitchFamily="18" charset="0"/>
                <a:cs typeface="Times New Roman" pitchFamily="18" charset="0"/>
              </a:rPr>
              <a:t>Texto</a:t>
            </a:r>
            <a:r>
              <a:rPr lang="pt-BR" sz="5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5300" dirty="0" err="1">
                <a:latin typeface="Times New Roman" pitchFamily="18" charset="0"/>
                <a:cs typeface="Times New Roman" pitchFamily="18" charset="0"/>
              </a:rPr>
              <a:t>Texto</a:t>
            </a:r>
            <a:r>
              <a:rPr lang="pt-BR" sz="5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5300" dirty="0" err="1">
                <a:latin typeface="Times New Roman" pitchFamily="18" charset="0"/>
                <a:cs typeface="Times New Roman" pitchFamily="18" charset="0"/>
              </a:rPr>
              <a:t>Texto</a:t>
            </a:r>
            <a:r>
              <a:rPr lang="pt-BR" sz="5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5300" dirty="0" err="1">
                <a:latin typeface="Times New Roman" pitchFamily="18" charset="0"/>
                <a:cs typeface="Times New Roman" pitchFamily="18" charset="0"/>
              </a:rPr>
              <a:t>Texto</a:t>
            </a:r>
            <a:r>
              <a:rPr lang="pt-BR" sz="5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5300" dirty="0" err="1">
                <a:latin typeface="Times New Roman" pitchFamily="18" charset="0"/>
                <a:cs typeface="Times New Roman" pitchFamily="18" charset="0"/>
              </a:rPr>
              <a:t>Texto</a:t>
            </a:r>
            <a:r>
              <a:rPr lang="pt-BR" sz="5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5300" dirty="0" err="1">
                <a:latin typeface="Times New Roman" pitchFamily="18" charset="0"/>
                <a:cs typeface="Times New Roman" pitchFamily="18" charset="0"/>
              </a:rPr>
              <a:t>Texto</a:t>
            </a:r>
            <a:r>
              <a:rPr lang="pt-BR" sz="5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5300" dirty="0" err="1">
                <a:latin typeface="Times New Roman" pitchFamily="18" charset="0"/>
                <a:cs typeface="Times New Roman" pitchFamily="18" charset="0"/>
              </a:rPr>
              <a:t>Texto</a:t>
            </a:r>
            <a:r>
              <a:rPr lang="pt-BR" sz="5300" dirty="0">
                <a:latin typeface="Times New Roman" pitchFamily="18" charset="0"/>
                <a:cs typeface="Times New Roman" pitchFamily="18" charset="0"/>
              </a:rPr>
              <a:t> Texto </a:t>
            </a:r>
            <a:r>
              <a:rPr lang="pt-BR" sz="5300" dirty="0" err="1">
                <a:latin typeface="Times New Roman" pitchFamily="18" charset="0"/>
                <a:cs typeface="Times New Roman" pitchFamily="18" charset="0"/>
              </a:rPr>
              <a:t>Texto</a:t>
            </a:r>
            <a:r>
              <a:rPr lang="pt-BR" sz="5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5300" dirty="0" err="1">
                <a:latin typeface="Times New Roman" pitchFamily="18" charset="0"/>
                <a:cs typeface="Times New Roman" pitchFamily="18" charset="0"/>
              </a:rPr>
              <a:t>Texto</a:t>
            </a:r>
            <a:r>
              <a:rPr lang="pt-BR" sz="5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5300" dirty="0" err="1">
                <a:latin typeface="Times New Roman" pitchFamily="18" charset="0"/>
                <a:cs typeface="Times New Roman" pitchFamily="18" charset="0"/>
              </a:rPr>
              <a:t>Texto</a:t>
            </a:r>
            <a:r>
              <a:rPr lang="pt-BR" sz="5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5300" dirty="0" err="1">
                <a:latin typeface="Times New Roman" pitchFamily="18" charset="0"/>
                <a:cs typeface="Times New Roman" pitchFamily="18" charset="0"/>
              </a:rPr>
              <a:t>Texto</a:t>
            </a:r>
            <a:r>
              <a:rPr lang="pt-BR" sz="5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5300" dirty="0" err="1">
                <a:latin typeface="Times New Roman" pitchFamily="18" charset="0"/>
                <a:cs typeface="Times New Roman" pitchFamily="18" charset="0"/>
              </a:rPr>
              <a:t>Texto</a:t>
            </a:r>
            <a:r>
              <a:rPr lang="pt-BR" sz="5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5300" dirty="0" err="1">
                <a:latin typeface="Times New Roman" pitchFamily="18" charset="0"/>
                <a:cs typeface="Times New Roman" pitchFamily="18" charset="0"/>
              </a:rPr>
              <a:t>Texto</a:t>
            </a:r>
            <a:r>
              <a:rPr lang="pt-BR" sz="5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5300" dirty="0" err="1">
                <a:latin typeface="Times New Roman" pitchFamily="18" charset="0"/>
                <a:cs typeface="Times New Roman" pitchFamily="18" charset="0"/>
              </a:rPr>
              <a:t>Texto</a:t>
            </a:r>
            <a:r>
              <a:rPr lang="pt-BR" sz="5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5300" dirty="0" err="1">
                <a:latin typeface="Times New Roman" pitchFamily="18" charset="0"/>
                <a:cs typeface="Times New Roman" pitchFamily="18" charset="0"/>
              </a:rPr>
              <a:t>Texto</a:t>
            </a:r>
            <a:r>
              <a:rPr lang="pt-BR" sz="5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5300" dirty="0" err="1">
                <a:latin typeface="Times New Roman" pitchFamily="18" charset="0"/>
                <a:cs typeface="Times New Roman" pitchFamily="18" charset="0"/>
              </a:rPr>
              <a:t>Texto</a:t>
            </a:r>
            <a:r>
              <a:rPr lang="pt-BR" sz="5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5300" dirty="0" err="1">
                <a:latin typeface="Times New Roman" pitchFamily="18" charset="0"/>
                <a:cs typeface="Times New Roman" pitchFamily="18" charset="0"/>
              </a:rPr>
              <a:t>Texto</a:t>
            </a:r>
            <a:r>
              <a:rPr lang="pt-BR" sz="5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5300" dirty="0" err="1">
                <a:latin typeface="Times New Roman" pitchFamily="18" charset="0"/>
                <a:cs typeface="Times New Roman" pitchFamily="18" charset="0"/>
              </a:rPr>
              <a:t>Texto</a:t>
            </a:r>
            <a:r>
              <a:rPr lang="pt-BR" sz="5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5300" dirty="0" err="1">
                <a:latin typeface="Times New Roman" pitchFamily="18" charset="0"/>
                <a:cs typeface="Times New Roman" pitchFamily="18" charset="0"/>
              </a:rPr>
              <a:t>Texto</a:t>
            </a:r>
            <a:r>
              <a:rPr lang="pt-BR" sz="5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5300" dirty="0" err="1">
                <a:latin typeface="Times New Roman" pitchFamily="18" charset="0"/>
                <a:cs typeface="Times New Roman" pitchFamily="18" charset="0"/>
              </a:rPr>
              <a:t>Texto</a:t>
            </a:r>
            <a:r>
              <a:rPr lang="pt-BR" sz="5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5300" dirty="0" err="1">
                <a:latin typeface="Times New Roman" pitchFamily="18" charset="0"/>
                <a:cs typeface="Times New Roman" pitchFamily="18" charset="0"/>
              </a:rPr>
              <a:t>Texto</a:t>
            </a:r>
            <a:r>
              <a:rPr lang="pt-BR" sz="5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5300" dirty="0" err="1">
                <a:latin typeface="Times New Roman" pitchFamily="18" charset="0"/>
                <a:cs typeface="Times New Roman" pitchFamily="18" charset="0"/>
              </a:rPr>
              <a:t>Texto</a:t>
            </a:r>
            <a:r>
              <a:rPr lang="pt-BR" sz="5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5300" dirty="0" err="1">
                <a:latin typeface="Times New Roman" pitchFamily="18" charset="0"/>
                <a:cs typeface="Times New Roman" pitchFamily="18" charset="0"/>
              </a:rPr>
              <a:t>Texto</a:t>
            </a:r>
            <a:r>
              <a:rPr lang="pt-BR" sz="5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5300" dirty="0" err="1">
                <a:latin typeface="Times New Roman" pitchFamily="18" charset="0"/>
                <a:cs typeface="Times New Roman" pitchFamily="18" charset="0"/>
              </a:rPr>
              <a:t>Texto</a:t>
            </a:r>
            <a:r>
              <a:rPr lang="pt-BR" sz="5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5300" dirty="0" err="1">
                <a:latin typeface="Times New Roman" pitchFamily="18" charset="0"/>
                <a:cs typeface="Times New Roman" pitchFamily="18" charset="0"/>
              </a:rPr>
              <a:t>Texto</a:t>
            </a:r>
            <a:r>
              <a:rPr lang="pt-BR" sz="5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5300" dirty="0" err="1">
                <a:latin typeface="Times New Roman" pitchFamily="18" charset="0"/>
                <a:cs typeface="Times New Roman" pitchFamily="18" charset="0"/>
              </a:rPr>
              <a:t>Texto</a:t>
            </a:r>
            <a:r>
              <a:rPr lang="pt-BR" sz="5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5300" dirty="0" err="1">
                <a:latin typeface="Times New Roman" pitchFamily="18" charset="0"/>
                <a:cs typeface="Times New Roman" pitchFamily="18" charset="0"/>
              </a:rPr>
              <a:t>Texto</a:t>
            </a:r>
            <a:r>
              <a:rPr lang="pt-BR" sz="5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5300" dirty="0" err="1">
                <a:latin typeface="Times New Roman" pitchFamily="18" charset="0"/>
                <a:cs typeface="Times New Roman" pitchFamily="18" charset="0"/>
              </a:rPr>
              <a:t>Texto</a:t>
            </a:r>
            <a:r>
              <a:rPr lang="pt-BR" sz="5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5300" dirty="0" err="1">
                <a:latin typeface="Times New Roman" pitchFamily="18" charset="0"/>
                <a:cs typeface="Times New Roman" pitchFamily="18" charset="0"/>
              </a:rPr>
              <a:t>Texto</a:t>
            </a:r>
            <a:r>
              <a:rPr lang="pt-BR" sz="5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5300" dirty="0" err="1">
                <a:latin typeface="Times New Roman" pitchFamily="18" charset="0"/>
                <a:cs typeface="Times New Roman" pitchFamily="18" charset="0"/>
              </a:rPr>
              <a:t>Texto</a:t>
            </a:r>
            <a:r>
              <a:rPr lang="pt-BR" sz="5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5300" dirty="0" err="1">
                <a:latin typeface="Times New Roman" pitchFamily="18" charset="0"/>
                <a:cs typeface="Times New Roman" pitchFamily="18" charset="0"/>
              </a:rPr>
              <a:t>Texto</a:t>
            </a:r>
            <a:r>
              <a:rPr lang="pt-BR" sz="5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5300" dirty="0" err="1">
                <a:latin typeface="Times New Roman" pitchFamily="18" charset="0"/>
                <a:cs typeface="Times New Roman" pitchFamily="18" charset="0"/>
              </a:rPr>
              <a:t>Texto</a:t>
            </a:r>
            <a:r>
              <a:rPr lang="pt-BR" sz="5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5300" dirty="0" err="1">
                <a:latin typeface="Times New Roman" pitchFamily="18" charset="0"/>
                <a:cs typeface="Times New Roman" pitchFamily="18" charset="0"/>
              </a:rPr>
              <a:t>Texto</a:t>
            </a:r>
            <a:r>
              <a:rPr lang="pt-BR" sz="5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5300" dirty="0" err="1">
                <a:latin typeface="Times New Roman" pitchFamily="18" charset="0"/>
                <a:cs typeface="Times New Roman" pitchFamily="18" charset="0"/>
              </a:rPr>
              <a:t>Texto</a:t>
            </a:r>
            <a:r>
              <a:rPr lang="pt-BR" sz="5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5300" dirty="0" err="1">
                <a:latin typeface="Times New Roman" pitchFamily="18" charset="0"/>
                <a:cs typeface="Times New Roman" pitchFamily="18" charset="0"/>
              </a:rPr>
              <a:t>Texto</a:t>
            </a:r>
            <a:r>
              <a:rPr lang="pt-BR" sz="5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5300" dirty="0" err="1">
                <a:latin typeface="Times New Roman" pitchFamily="18" charset="0"/>
                <a:cs typeface="Times New Roman" pitchFamily="18" charset="0"/>
              </a:rPr>
              <a:t>Texto</a:t>
            </a:r>
            <a:r>
              <a:rPr lang="pt-BR" sz="5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5300" dirty="0" err="1">
                <a:latin typeface="Times New Roman" pitchFamily="18" charset="0"/>
                <a:cs typeface="Times New Roman" pitchFamily="18" charset="0"/>
              </a:rPr>
              <a:t>Texto</a:t>
            </a:r>
            <a:r>
              <a:rPr lang="pt-BR" sz="5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5300" dirty="0" err="1">
                <a:latin typeface="Times New Roman" pitchFamily="18" charset="0"/>
                <a:cs typeface="Times New Roman" pitchFamily="18" charset="0"/>
              </a:rPr>
              <a:t>Texto</a:t>
            </a:r>
            <a:r>
              <a:rPr lang="pt-BR" sz="5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5300" dirty="0" err="1">
                <a:latin typeface="Times New Roman" pitchFamily="18" charset="0"/>
                <a:cs typeface="Times New Roman" pitchFamily="18" charset="0"/>
              </a:rPr>
              <a:t>Texto</a:t>
            </a:r>
            <a:r>
              <a:rPr lang="pt-BR" sz="5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5300" dirty="0" err="1">
                <a:latin typeface="Times New Roman" pitchFamily="18" charset="0"/>
                <a:cs typeface="Times New Roman" pitchFamily="18" charset="0"/>
              </a:rPr>
              <a:t>Texto</a:t>
            </a:r>
            <a:r>
              <a:rPr lang="pt-BR" sz="5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5300" dirty="0" err="1">
                <a:latin typeface="Times New Roman" pitchFamily="18" charset="0"/>
                <a:cs typeface="Times New Roman" pitchFamily="18" charset="0"/>
              </a:rPr>
              <a:t>Texto</a:t>
            </a:r>
            <a:r>
              <a:rPr lang="pt-BR" sz="5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5300" dirty="0" err="1">
                <a:latin typeface="Times New Roman" pitchFamily="18" charset="0"/>
                <a:cs typeface="Times New Roman" pitchFamily="18" charset="0"/>
              </a:rPr>
              <a:t>Texto</a:t>
            </a:r>
            <a:r>
              <a:rPr lang="pt-BR" sz="5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5300" dirty="0" err="1">
                <a:latin typeface="Times New Roman" pitchFamily="18" charset="0"/>
                <a:cs typeface="Times New Roman" pitchFamily="18" charset="0"/>
              </a:rPr>
              <a:t>Texto</a:t>
            </a:r>
            <a:r>
              <a:rPr lang="pt-BR" sz="5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5300" dirty="0" err="1">
                <a:latin typeface="Times New Roman" pitchFamily="18" charset="0"/>
                <a:cs typeface="Times New Roman" pitchFamily="18" charset="0"/>
              </a:rPr>
              <a:t>Texto</a:t>
            </a:r>
            <a:r>
              <a:rPr lang="pt-BR" sz="5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5300" dirty="0" err="1">
                <a:latin typeface="Times New Roman" pitchFamily="18" charset="0"/>
                <a:cs typeface="Times New Roman" pitchFamily="18" charset="0"/>
              </a:rPr>
              <a:t>Texto</a:t>
            </a:r>
            <a:r>
              <a:rPr lang="pt-BR" sz="5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5300" dirty="0" err="1">
                <a:latin typeface="Times New Roman" pitchFamily="18" charset="0"/>
                <a:cs typeface="Times New Roman" pitchFamily="18" charset="0"/>
              </a:rPr>
              <a:t>Texto</a:t>
            </a:r>
            <a:r>
              <a:rPr lang="pt-BR" sz="5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5300" dirty="0" err="1">
                <a:latin typeface="Times New Roman" pitchFamily="18" charset="0"/>
                <a:cs typeface="Times New Roman" pitchFamily="18" charset="0"/>
              </a:rPr>
              <a:t>Texto</a:t>
            </a:r>
            <a:r>
              <a:rPr lang="pt-BR" sz="5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5300" dirty="0" err="1">
                <a:latin typeface="Times New Roman" pitchFamily="18" charset="0"/>
                <a:cs typeface="Times New Roman" pitchFamily="18" charset="0"/>
              </a:rPr>
              <a:t>Texto</a:t>
            </a:r>
            <a:r>
              <a:rPr lang="pt-BR" sz="5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5300" dirty="0" err="1">
                <a:latin typeface="Times New Roman" pitchFamily="18" charset="0"/>
                <a:cs typeface="Times New Roman" pitchFamily="18" charset="0"/>
              </a:rPr>
              <a:t>Texto</a:t>
            </a:r>
            <a:r>
              <a:rPr lang="pt-BR" sz="5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5300" dirty="0" err="1">
                <a:latin typeface="Times New Roman" pitchFamily="18" charset="0"/>
                <a:cs typeface="Times New Roman" pitchFamily="18" charset="0"/>
              </a:rPr>
              <a:t>Texto</a:t>
            </a:r>
            <a:r>
              <a:rPr lang="pt-BR" sz="5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5300" dirty="0" err="1">
                <a:latin typeface="Times New Roman" pitchFamily="18" charset="0"/>
                <a:cs typeface="Times New Roman" pitchFamily="18" charset="0"/>
              </a:rPr>
              <a:t>Texto</a:t>
            </a:r>
            <a:r>
              <a:rPr lang="pt-BR" sz="5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5300" dirty="0" err="1">
                <a:latin typeface="Times New Roman" pitchFamily="18" charset="0"/>
                <a:cs typeface="Times New Roman" pitchFamily="18" charset="0"/>
              </a:rPr>
              <a:t>Texto</a:t>
            </a:r>
            <a:r>
              <a:rPr lang="pt-BR" sz="5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5300" dirty="0" err="1">
                <a:latin typeface="Times New Roman" pitchFamily="18" charset="0"/>
                <a:cs typeface="Times New Roman" pitchFamily="18" charset="0"/>
              </a:rPr>
              <a:t>Texto</a:t>
            </a:r>
            <a:r>
              <a:rPr lang="pt-BR" sz="5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5300" dirty="0" err="1">
                <a:latin typeface="Times New Roman" pitchFamily="18" charset="0"/>
                <a:cs typeface="Times New Roman" pitchFamily="18" charset="0"/>
              </a:rPr>
              <a:t>Texto</a:t>
            </a:r>
            <a:r>
              <a:rPr lang="pt-BR" sz="5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5300" dirty="0" err="1">
                <a:latin typeface="Times New Roman" pitchFamily="18" charset="0"/>
                <a:cs typeface="Times New Roman" pitchFamily="18" charset="0"/>
              </a:rPr>
              <a:t>Texto</a:t>
            </a:r>
            <a:r>
              <a:rPr lang="pt-BR" sz="5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5300" dirty="0" err="1">
                <a:latin typeface="Times New Roman" pitchFamily="18" charset="0"/>
                <a:cs typeface="Times New Roman" pitchFamily="18" charset="0"/>
              </a:rPr>
              <a:t>Texto</a:t>
            </a:r>
            <a:r>
              <a:rPr lang="pt-BR" sz="5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5300" dirty="0" err="1">
                <a:latin typeface="Times New Roman" pitchFamily="18" charset="0"/>
                <a:cs typeface="Times New Roman" pitchFamily="18" charset="0"/>
              </a:rPr>
              <a:t>Texto</a:t>
            </a:r>
            <a:r>
              <a:rPr lang="pt-BR" sz="5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5300" dirty="0" err="1">
                <a:latin typeface="Times New Roman" pitchFamily="18" charset="0"/>
                <a:cs typeface="Times New Roman" pitchFamily="18" charset="0"/>
              </a:rPr>
              <a:t>Texto</a:t>
            </a:r>
            <a:r>
              <a:rPr lang="pt-BR" sz="5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5300" dirty="0" err="1">
                <a:latin typeface="Times New Roman" pitchFamily="18" charset="0"/>
                <a:cs typeface="Times New Roman" pitchFamily="18" charset="0"/>
              </a:rPr>
              <a:t>Texto</a:t>
            </a:r>
            <a:r>
              <a:rPr lang="pt-BR" sz="5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5300" dirty="0" err="1">
                <a:latin typeface="Times New Roman" pitchFamily="18" charset="0"/>
                <a:cs typeface="Times New Roman" pitchFamily="18" charset="0"/>
              </a:rPr>
              <a:t>Texto</a:t>
            </a:r>
            <a:r>
              <a:rPr lang="pt-BR" sz="5300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20" name="CaixaDeTexto 19"/>
          <p:cNvSpPr txBox="1"/>
          <p:nvPr/>
        </p:nvSpPr>
        <p:spPr>
          <a:xfrm>
            <a:off x="16995492" y="42113319"/>
            <a:ext cx="14705131" cy="6814165"/>
          </a:xfrm>
          <a:prstGeom prst="rect">
            <a:avLst/>
          </a:prstGeom>
          <a:noFill/>
        </p:spPr>
        <p:txBody>
          <a:bodyPr wrap="square" lIns="91432" tIns="45716" rIns="91432" bIns="45716" rtlCol="0">
            <a:spAutoFit/>
          </a:bodyPr>
          <a:lstStyle/>
          <a:p>
            <a:pPr algn="just">
              <a:lnSpc>
                <a:spcPct val="130000"/>
              </a:lnSpc>
            </a:pPr>
            <a:r>
              <a:rPr lang="pt-BR" sz="48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Caso use alguma referência neste banner, citar aqui conforme ABNT</a:t>
            </a:r>
            <a:r>
              <a:rPr lang="pt-BR" sz="4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lnSpc>
                <a:spcPct val="130000"/>
              </a:lnSpc>
            </a:pPr>
            <a:r>
              <a:rPr lang="pt-BR" sz="4800" dirty="0">
                <a:latin typeface="Times New Roman" pitchFamily="18" charset="0"/>
                <a:cs typeface="Times New Roman" pitchFamily="18" charset="0"/>
              </a:rPr>
              <a:t>Texto </a:t>
            </a:r>
            <a:r>
              <a:rPr lang="pt-BR" sz="4800" dirty="0" err="1">
                <a:latin typeface="Times New Roman" pitchFamily="18" charset="0"/>
                <a:cs typeface="Times New Roman" pitchFamily="18" charset="0"/>
              </a:rPr>
              <a:t>Texto</a:t>
            </a:r>
            <a:r>
              <a:rPr lang="pt-BR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4800" dirty="0" err="1">
                <a:latin typeface="Times New Roman" pitchFamily="18" charset="0"/>
                <a:cs typeface="Times New Roman" pitchFamily="18" charset="0"/>
              </a:rPr>
              <a:t>Texto</a:t>
            </a:r>
            <a:r>
              <a:rPr lang="pt-BR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4800" dirty="0" err="1">
                <a:latin typeface="Times New Roman" pitchFamily="18" charset="0"/>
                <a:cs typeface="Times New Roman" pitchFamily="18" charset="0"/>
              </a:rPr>
              <a:t>Texto</a:t>
            </a:r>
            <a:r>
              <a:rPr lang="pt-BR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4800" dirty="0" err="1">
                <a:latin typeface="Times New Roman" pitchFamily="18" charset="0"/>
                <a:cs typeface="Times New Roman" pitchFamily="18" charset="0"/>
              </a:rPr>
              <a:t>Texto</a:t>
            </a:r>
            <a:r>
              <a:rPr lang="pt-BR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4800" dirty="0" err="1">
                <a:latin typeface="Times New Roman" pitchFamily="18" charset="0"/>
                <a:cs typeface="Times New Roman" pitchFamily="18" charset="0"/>
              </a:rPr>
              <a:t>Texto</a:t>
            </a:r>
            <a:r>
              <a:rPr lang="pt-BR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4800" dirty="0" err="1">
                <a:latin typeface="Times New Roman" pitchFamily="18" charset="0"/>
                <a:cs typeface="Times New Roman" pitchFamily="18" charset="0"/>
              </a:rPr>
              <a:t>Texto</a:t>
            </a:r>
            <a:r>
              <a:rPr lang="pt-BR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4800" dirty="0" err="1">
                <a:latin typeface="Times New Roman" pitchFamily="18" charset="0"/>
                <a:cs typeface="Times New Roman" pitchFamily="18" charset="0"/>
              </a:rPr>
              <a:t>Texto</a:t>
            </a:r>
            <a:r>
              <a:rPr lang="pt-BR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4800" dirty="0" err="1">
                <a:latin typeface="Times New Roman" pitchFamily="18" charset="0"/>
                <a:cs typeface="Times New Roman" pitchFamily="18" charset="0"/>
              </a:rPr>
              <a:t>Texto</a:t>
            </a:r>
            <a:r>
              <a:rPr lang="pt-BR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4800" dirty="0" err="1">
                <a:latin typeface="Times New Roman" pitchFamily="18" charset="0"/>
                <a:cs typeface="Times New Roman" pitchFamily="18" charset="0"/>
              </a:rPr>
              <a:t>Texto</a:t>
            </a:r>
            <a:r>
              <a:rPr lang="pt-BR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4800" dirty="0" err="1">
                <a:latin typeface="Times New Roman" pitchFamily="18" charset="0"/>
                <a:cs typeface="Times New Roman" pitchFamily="18" charset="0"/>
              </a:rPr>
              <a:t>Texto</a:t>
            </a:r>
            <a:r>
              <a:rPr lang="pt-BR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4800" dirty="0" err="1">
                <a:latin typeface="Times New Roman" pitchFamily="18" charset="0"/>
                <a:cs typeface="Times New Roman" pitchFamily="18" charset="0"/>
              </a:rPr>
              <a:t>Texto</a:t>
            </a:r>
            <a:r>
              <a:rPr lang="pt-BR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4800" dirty="0" err="1">
                <a:latin typeface="Times New Roman" pitchFamily="18" charset="0"/>
                <a:cs typeface="Times New Roman" pitchFamily="18" charset="0"/>
              </a:rPr>
              <a:t>Texto</a:t>
            </a:r>
            <a:r>
              <a:rPr lang="pt-BR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4800" dirty="0" err="1">
                <a:latin typeface="Times New Roman" pitchFamily="18" charset="0"/>
                <a:cs typeface="Times New Roman" pitchFamily="18" charset="0"/>
              </a:rPr>
              <a:t>Texto</a:t>
            </a:r>
            <a:r>
              <a:rPr lang="pt-BR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4800" dirty="0" err="1">
                <a:latin typeface="Times New Roman" pitchFamily="18" charset="0"/>
                <a:cs typeface="Times New Roman" pitchFamily="18" charset="0"/>
              </a:rPr>
              <a:t>Texto</a:t>
            </a:r>
            <a:r>
              <a:rPr lang="pt-BR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4800" dirty="0" err="1">
                <a:latin typeface="Times New Roman" pitchFamily="18" charset="0"/>
                <a:cs typeface="Times New Roman" pitchFamily="18" charset="0"/>
              </a:rPr>
              <a:t>Texto</a:t>
            </a:r>
            <a:r>
              <a:rPr lang="pt-BR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4800" dirty="0" err="1">
                <a:latin typeface="Times New Roman" pitchFamily="18" charset="0"/>
                <a:cs typeface="Times New Roman" pitchFamily="18" charset="0"/>
              </a:rPr>
              <a:t>Texto</a:t>
            </a:r>
            <a:r>
              <a:rPr lang="pt-BR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4800" dirty="0" err="1">
                <a:latin typeface="Times New Roman" pitchFamily="18" charset="0"/>
                <a:cs typeface="Times New Roman" pitchFamily="18" charset="0"/>
              </a:rPr>
              <a:t>Texto</a:t>
            </a:r>
            <a:r>
              <a:rPr lang="pt-BR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4800" dirty="0" err="1">
                <a:latin typeface="Times New Roman" pitchFamily="18" charset="0"/>
                <a:cs typeface="Times New Roman" pitchFamily="18" charset="0"/>
              </a:rPr>
              <a:t>Texto</a:t>
            </a:r>
            <a:r>
              <a:rPr lang="pt-BR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4800" dirty="0" err="1">
                <a:latin typeface="Times New Roman" pitchFamily="18" charset="0"/>
                <a:cs typeface="Times New Roman" pitchFamily="18" charset="0"/>
              </a:rPr>
              <a:t>Texto</a:t>
            </a:r>
            <a:r>
              <a:rPr lang="pt-BR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4800" dirty="0" err="1">
                <a:latin typeface="Times New Roman" pitchFamily="18" charset="0"/>
                <a:cs typeface="Times New Roman" pitchFamily="18" charset="0"/>
              </a:rPr>
              <a:t>Texto</a:t>
            </a:r>
            <a:r>
              <a:rPr lang="pt-BR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4800" dirty="0" err="1">
                <a:latin typeface="Times New Roman" pitchFamily="18" charset="0"/>
                <a:cs typeface="Times New Roman" pitchFamily="18" charset="0"/>
              </a:rPr>
              <a:t>Texto</a:t>
            </a:r>
            <a:r>
              <a:rPr lang="pt-BR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4800" dirty="0" err="1">
                <a:latin typeface="Times New Roman" pitchFamily="18" charset="0"/>
                <a:cs typeface="Times New Roman" pitchFamily="18" charset="0"/>
              </a:rPr>
              <a:t>Texto</a:t>
            </a:r>
            <a:r>
              <a:rPr lang="pt-BR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4800" dirty="0" err="1">
                <a:latin typeface="Times New Roman" pitchFamily="18" charset="0"/>
                <a:cs typeface="Times New Roman" pitchFamily="18" charset="0"/>
              </a:rPr>
              <a:t>Texto</a:t>
            </a:r>
            <a:r>
              <a:rPr lang="pt-BR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4800" dirty="0" err="1">
                <a:latin typeface="Times New Roman" pitchFamily="18" charset="0"/>
                <a:cs typeface="Times New Roman" pitchFamily="18" charset="0"/>
              </a:rPr>
              <a:t>Texto</a:t>
            </a:r>
            <a:r>
              <a:rPr lang="pt-BR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4800" dirty="0" err="1">
                <a:latin typeface="Times New Roman" pitchFamily="18" charset="0"/>
                <a:cs typeface="Times New Roman" pitchFamily="18" charset="0"/>
              </a:rPr>
              <a:t>Texto</a:t>
            </a:r>
            <a:r>
              <a:rPr lang="pt-BR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4800" dirty="0" err="1">
                <a:latin typeface="Times New Roman" pitchFamily="18" charset="0"/>
                <a:cs typeface="Times New Roman" pitchFamily="18" charset="0"/>
              </a:rPr>
              <a:t>Texto</a:t>
            </a:r>
            <a:r>
              <a:rPr lang="pt-BR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4800" dirty="0" err="1">
                <a:latin typeface="Times New Roman" pitchFamily="18" charset="0"/>
                <a:cs typeface="Times New Roman" pitchFamily="18" charset="0"/>
              </a:rPr>
              <a:t>Texto</a:t>
            </a:r>
            <a:r>
              <a:rPr lang="pt-BR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4800" dirty="0" err="1">
                <a:latin typeface="Times New Roman" pitchFamily="18" charset="0"/>
                <a:cs typeface="Times New Roman" pitchFamily="18" charset="0"/>
              </a:rPr>
              <a:t>Texto</a:t>
            </a:r>
            <a:r>
              <a:rPr lang="pt-BR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4800" dirty="0" err="1">
                <a:latin typeface="Times New Roman" pitchFamily="18" charset="0"/>
                <a:cs typeface="Times New Roman" pitchFamily="18" charset="0"/>
              </a:rPr>
              <a:t>Texto</a:t>
            </a:r>
            <a:r>
              <a:rPr lang="pt-BR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4800" dirty="0" err="1">
                <a:latin typeface="Times New Roman" pitchFamily="18" charset="0"/>
                <a:cs typeface="Times New Roman" pitchFamily="18" charset="0"/>
              </a:rPr>
              <a:t>Texto</a:t>
            </a:r>
            <a:r>
              <a:rPr lang="pt-BR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4800" dirty="0" err="1">
                <a:latin typeface="Times New Roman" pitchFamily="18" charset="0"/>
                <a:cs typeface="Times New Roman" pitchFamily="18" charset="0"/>
              </a:rPr>
              <a:t>Texto</a:t>
            </a:r>
            <a:r>
              <a:rPr lang="pt-BR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4800" dirty="0" err="1">
                <a:latin typeface="Times New Roman" pitchFamily="18" charset="0"/>
                <a:cs typeface="Times New Roman" pitchFamily="18" charset="0"/>
              </a:rPr>
              <a:t>Texto</a:t>
            </a:r>
            <a:r>
              <a:rPr lang="pt-BR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4800" dirty="0" err="1">
                <a:latin typeface="Times New Roman" pitchFamily="18" charset="0"/>
                <a:cs typeface="Times New Roman" pitchFamily="18" charset="0"/>
              </a:rPr>
              <a:t>Texto</a:t>
            </a:r>
            <a:r>
              <a:rPr lang="pt-BR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4800" dirty="0" err="1">
                <a:latin typeface="Times New Roman" pitchFamily="18" charset="0"/>
                <a:cs typeface="Times New Roman" pitchFamily="18" charset="0"/>
              </a:rPr>
              <a:t>Texto</a:t>
            </a:r>
            <a:r>
              <a:rPr lang="pt-BR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4800" dirty="0" err="1">
                <a:latin typeface="Times New Roman" pitchFamily="18" charset="0"/>
                <a:cs typeface="Times New Roman" pitchFamily="18" charset="0"/>
              </a:rPr>
              <a:t>Texto</a:t>
            </a:r>
            <a:r>
              <a:rPr lang="pt-BR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4800" dirty="0" err="1">
                <a:latin typeface="Times New Roman" pitchFamily="18" charset="0"/>
                <a:cs typeface="Times New Roman" pitchFamily="18" charset="0"/>
              </a:rPr>
              <a:t>Texto</a:t>
            </a:r>
            <a:r>
              <a:rPr lang="pt-BR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4800" dirty="0" err="1">
                <a:latin typeface="Times New Roman" pitchFamily="18" charset="0"/>
                <a:cs typeface="Times New Roman" pitchFamily="18" charset="0"/>
              </a:rPr>
              <a:t>Texto</a:t>
            </a:r>
            <a:endParaRPr lang="pt-BR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CaixaDeTexto 23"/>
          <p:cNvSpPr txBox="1"/>
          <p:nvPr/>
        </p:nvSpPr>
        <p:spPr>
          <a:xfrm>
            <a:off x="16752809" y="17531860"/>
            <a:ext cx="14728873" cy="3273196"/>
          </a:xfrm>
          <a:prstGeom prst="rect">
            <a:avLst/>
          </a:prstGeom>
          <a:noFill/>
        </p:spPr>
        <p:txBody>
          <a:bodyPr wrap="square" lIns="91432" tIns="45716" rIns="91432" bIns="45716" rtlCol="0">
            <a:spAutoFit/>
          </a:bodyPr>
          <a:lstStyle/>
          <a:p>
            <a:pPr algn="just">
              <a:lnSpc>
                <a:spcPct val="130000"/>
              </a:lnSpc>
            </a:pPr>
            <a:r>
              <a:rPr lang="pt-BR" sz="53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Descrição das etapas.  </a:t>
            </a:r>
            <a:r>
              <a:rPr lang="pt-BR" sz="5300" dirty="0">
                <a:latin typeface="Times New Roman" pitchFamily="18" charset="0"/>
                <a:cs typeface="Times New Roman" pitchFamily="18" charset="0"/>
              </a:rPr>
              <a:t>Texto </a:t>
            </a:r>
            <a:r>
              <a:rPr lang="pt-BR" sz="5300" dirty="0" err="1">
                <a:latin typeface="Times New Roman" pitchFamily="18" charset="0"/>
                <a:cs typeface="Times New Roman" pitchFamily="18" charset="0"/>
              </a:rPr>
              <a:t>Texto</a:t>
            </a:r>
            <a:r>
              <a:rPr lang="pt-BR" sz="5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5300" dirty="0" err="1">
                <a:latin typeface="Times New Roman" pitchFamily="18" charset="0"/>
                <a:cs typeface="Times New Roman" pitchFamily="18" charset="0"/>
              </a:rPr>
              <a:t>Texto</a:t>
            </a:r>
            <a:r>
              <a:rPr lang="pt-BR" sz="5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5300" dirty="0" err="1">
                <a:latin typeface="Times New Roman" pitchFamily="18" charset="0"/>
                <a:cs typeface="Times New Roman" pitchFamily="18" charset="0"/>
              </a:rPr>
              <a:t>Texto</a:t>
            </a:r>
            <a:r>
              <a:rPr lang="pt-BR" sz="5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5300" dirty="0" err="1">
                <a:latin typeface="Times New Roman" pitchFamily="18" charset="0"/>
                <a:cs typeface="Times New Roman" pitchFamily="18" charset="0"/>
              </a:rPr>
              <a:t>Texto</a:t>
            </a:r>
            <a:r>
              <a:rPr lang="pt-BR" sz="5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5300" dirty="0" err="1">
                <a:latin typeface="Times New Roman" pitchFamily="18" charset="0"/>
                <a:cs typeface="Times New Roman" pitchFamily="18" charset="0"/>
              </a:rPr>
              <a:t>Texto</a:t>
            </a:r>
            <a:r>
              <a:rPr lang="pt-BR" sz="5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5300" dirty="0" err="1">
                <a:latin typeface="Times New Roman" pitchFamily="18" charset="0"/>
                <a:cs typeface="Times New Roman" pitchFamily="18" charset="0"/>
              </a:rPr>
              <a:t>Texto</a:t>
            </a:r>
            <a:r>
              <a:rPr lang="pt-BR" sz="5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5300" dirty="0" err="1">
                <a:latin typeface="Times New Roman" pitchFamily="18" charset="0"/>
                <a:cs typeface="Times New Roman" pitchFamily="18" charset="0"/>
              </a:rPr>
              <a:t>Texto</a:t>
            </a:r>
            <a:r>
              <a:rPr lang="pt-BR" sz="5300" dirty="0">
                <a:latin typeface="Times New Roman" pitchFamily="18" charset="0"/>
                <a:cs typeface="Times New Roman" pitchFamily="18" charset="0"/>
              </a:rPr>
              <a:t> Texto </a:t>
            </a:r>
            <a:r>
              <a:rPr lang="pt-BR" sz="5300" dirty="0" err="1">
                <a:latin typeface="Times New Roman" pitchFamily="18" charset="0"/>
                <a:cs typeface="Times New Roman" pitchFamily="18" charset="0"/>
              </a:rPr>
              <a:t>Texto</a:t>
            </a:r>
            <a:r>
              <a:rPr lang="pt-BR" sz="5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5300" dirty="0" err="1">
                <a:latin typeface="Times New Roman" pitchFamily="18" charset="0"/>
                <a:cs typeface="Times New Roman" pitchFamily="18" charset="0"/>
              </a:rPr>
              <a:t>Texto</a:t>
            </a:r>
            <a:r>
              <a:rPr lang="pt-BR" sz="5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5300" dirty="0" err="1">
                <a:latin typeface="Times New Roman" pitchFamily="18" charset="0"/>
                <a:cs typeface="Times New Roman" pitchFamily="18" charset="0"/>
              </a:rPr>
              <a:t>Texto</a:t>
            </a:r>
            <a:r>
              <a:rPr lang="pt-BR" sz="5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5300" dirty="0" err="1">
                <a:latin typeface="Times New Roman" pitchFamily="18" charset="0"/>
                <a:cs typeface="Times New Roman" pitchFamily="18" charset="0"/>
              </a:rPr>
              <a:t>Texto</a:t>
            </a:r>
            <a:r>
              <a:rPr lang="pt-BR" sz="5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5300" dirty="0" err="1">
                <a:latin typeface="Times New Roman" pitchFamily="18" charset="0"/>
                <a:cs typeface="Times New Roman" pitchFamily="18" charset="0"/>
              </a:rPr>
              <a:t>Texto</a:t>
            </a:r>
            <a:r>
              <a:rPr lang="pt-BR" sz="5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5300" dirty="0" err="1">
                <a:latin typeface="Times New Roman" pitchFamily="18" charset="0"/>
                <a:cs typeface="Times New Roman" pitchFamily="18" charset="0"/>
              </a:rPr>
              <a:t>Texto</a:t>
            </a:r>
            <a:r>
              <a:rPr lang="pt-BR" sz="5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5300" dirty="0" err="1">
                <a:latin typeface="Times New Roman" pitchFamily="18" charset="0"/>
                <a:cs typeface="Times New Roman" pitchFamily="18" charset="0"/>
              </a:rPr>
              <a:t>TextoTexto</a:t>
            </a:r>
            <a:r>
              <a:rPr lang="pt-BR" sz="5300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19" name="Retângulo de cantos arredondados 18"/>
          <p:cNvSpPr/>
          <p:nvPr/>
        </p:nvSpPr>
        <p:spPr>
          <a:xfrm>
            <a:off x="16595491" y="15614169"/>
            <a:ext cx="15105138" cy="1385283"/>
          </a:xfrm>
          <a:prstGeom prst="roundRect">
            <a:avLst/>
          </a:prstGeom>
          <a:solidFill>
            <a:srgbClr val="001F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rtlCol="0" anchor="ctr"/>
          <a:lstStyle/>
          <a:p>
            <a:pPr algn="ctr">
              <a:lnSpc>
                <a:spcPct val="107000"/>
              </a:lnSpc>
              <a:spcAft>
                <a:spcPts val="799"/>
              </a:spcAft>
            </a:pPr>
            <a:r>
              <a:rPr lang="pt-BR" b="1" dirty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MÉTODOS</a:t>
            </a:r>
          </a:p>
        </p:txBody>
      </p:sp>
      <p:sp>
        <p:nvSpPr>
          <p:cNvPr id="21" name="Retângulo de cantos arredondados 20"/>
          <p:cNvSpPr/>
          <p:nvPr/>
        </p:nvSpPr>
        <p:spPr>
          <a:xfrm>
            <a:off x="566842" y="39538648"/>
            <a:ext cx="15105138" cy="1525303"/>
          </a:xfrm>
          <a:prstGeom prst="roundRect">
            <a:avLst/>
          </a:prstGeom>
          <a:solidFill>
            <a:srgbClr val="001F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rtlCol="0" anchor="ctr"/>
          <a:lstStyle/>
          <a:p>
            <a:pPr algn="ctr">
              <a:lnSpc>
                <a:spcPct val="107000"/>
              </a:lnSpc>
              <a:spcAft>
                <a:spcPts val="799"/>
              </a:spcAft>
            </a:pPr>
            <a:r>
              <a:rPr lang="pt-BR" b="1" dirty="0">
                <a:latin typeface="Times New Roman" pitchFamily="18" charset="0"/>
                <a:cs typeface="Times New Roman" pitchFamily="18" charset="0"/>
              </a:rPr>
              <a:t>CONSIDERAÇÕES FINAIS</a:t>
            </a:r>
          </a:p>
        </p:txBody>
      </p:sp>
      <p:sp>
        <p:nvSpPr>
          <p:cNvPr id="23" name="CaixaDeTexto 22"/>
          <p:cNvSpPr txBox="1"/>
          <p:nvPr/>
        </p:nvSpPr>
        <p:spPr>
          <a:xfrm>
            <a:off x="566840" y="41544296"/>
            <a:ext cx="14891340" cy="7514357"/>
          </a:xfrm>
          <a:prstGeom prst="rect">
            <a:avLst/>
          </a:prstGeom>
          <a:noFill/>
        </p:spPr>
        <p:txBody>
          <a:bodyPr wrap="square" lIns="91432" tIns="45716" rIns="91432" bIns="45716" rtlCol="0">
            <a:spAutoFit/>
          </a:bodyPr>
          <a:lstStyle/>
          <a:p>
            <a:pPr algn="just">
              <a:lnSpc>
                <a:spcPct val="130000"/>
              </a:lnSpc>
            </a:pPr>
            <a:r>
              <a:rPr lang="pt-BR" sz="53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Relacionar os objetivos pretendidos com os resultados alcançados</a:t>
            </a:r>
            <a:r>
              <a:rPr lang="pt-BR" sz="53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algn="just">
              <a:lnSpc>
                <a:spcPct val="130000"/>
              </a:lnSpc>
            </a:pPr>
            <a:r>
              <a:rPr lang="pt-BR" sz="5300" dirty="0">
                <a:latin typeface="Times New Roman" pitchFamily="18" charset="0"/>
                <a:cs typeface="Times New Roman" pitchFamily="18" charset="0"/>
              </a:rPr>
              <a:t>Texto </a:t>
            </a:r>
            <a:r>
              <a:rPr lang="pt-BR" sz="5300" dirty="0" err="1">
                <a:latin typeface="Times New Roman" pitchFamily="18" charset="0"/>
                <a:cs typeface="Times New Roman" pitchFamily="18" charset="0"/>
              </a:rPr>
              <a:t>Texto</a:t>
            </a:r>
            <a:r>
              <a:rPr lang="pt-BR" sz="5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5300" dirty="0" err="1">
                <a:latin typeface="Times New Roman" pitchFamily="18" charset="0"/>
                <a:cs typeface="Times New Roman" pitchFamily="18" charset="0"/>
              </a:rPr>
              <a:t>Texto</a:t>
            </a:r>
            <a:r>
              <a:rPr lang="pt-BR" sz="5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5300" dirty="0" err="1">
                <a:latin typeface="Times New Roman" pitchFamily="18" charset="0"/>
                <a:cs typeface="Times New Roman" pitchFamily="18" charset="0"/>
              </a:rPr>
              <a:t>Texto</a:t>
            </a:r>
            <a:r>
              <a:rPr lang="pt-BR" sz="5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5300" dirty="0" err="1">
                <a:latin typeface="Times New Roman" pitchFamily="18" charset="0"/>
                <a:cs typeface="Times New Roman" pitchFamily="18" charset="0"/>
              </a:rPr>
              <a:t>Texto</a:t>
            </a:r>
            <a:r>
              <a:rPr lang="pt-BR" sz="5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5300" dirty="0" err="1">
                <a:latin typeface="Times New Roman" pitchFamily="18" charset="0"/>
                <a:cs typeface="Times New Roman" pitchFamily="18" charset="0"/>
              </a:rPr>
              <a:t>Texto</a:t>
            </a:r>
            <a:r>
              <a:rPr lang="pt-BR" sz="5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5300" dirty="0" err="1">
                <a:latin typeface="Times New Roman" pitchFamily="18" charset="0"/>
                <a:cs typeface="Times New Roman" pitchFamily="18" charset="0"/>
              </a:rPr>
              <a:t>Texto</a:t>
            </a:r>
            <a:r>
              <a:rPr lang="pt-BR" sz="5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5300" dirty="0" err="1">
                <a:latin typeface="Times New Roman" pitchFamily="18" charset="0"/>
                <a:cs typeface="Times New Roman" pitchFamily="18" charset="0"/>
              </a:rPr>
              <a:t>Texto</a:t>
            </a:r>
            <a:r>
              <a:rPr lang="pt-BR" sz="5300" dirty="0">
                <a:latin typeface="Times New Roman" pitchFamily="18" charset="0"/>
                <a:cs typeface="Times New Roman" pitchFamily="18" charset="0"/>
              </a:rPr>
              <a:t> Texto </a:t>
            </a:r>
            <a:r>
              <a:rPr lang="pt-BR" sz="5300" dirty="0" err="1">
                <a:latin typeface="Times New Roman" pitchFamily="18" charset="0"/>
                <a:cs typeface="Times New Roman" pitchFamily="18" charset="0"/>
              </a:rPr>
              <a:t>Texto</a:t>
            </a:r>
            <a:r>
              <a:rPr lang="pt-BR" sz="5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5300" dirty="0" err="1">
                <a:latin typeface="Times New Roman" pitchFamily="18" charset="0"/>
                <a:cs typeface="Times New Roman" pitchFamily="18" charset="0"/>
              </a:rPr>
              <a:t>Texto</a:t>
            </a:r>
            <a:r>
              <a:rPr lang="pt-BR" sz="5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5300" dirty="0" err="1">
                <a:latin typeface="Times New Roman" pitchFamily="18" charset="0"/>
                <a:cs typeface="Times New Roman" pitchFamily="18" charset="0"/>
              </a:rPr>
              <a:t>Texto</a:t>
            </a:r>
            <a:r>
              <a:rPr lang="pt-BR" sz="5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5300" dirty="0" err="1">
                <a:latin typeface="Times New Roman" pitchFamily="18" charset="0"/>
                <a:cs typeface="Times New Roman" pitchFamily="18" charset="0"/>
              </a:rPr>
              <a:t>Texto</a:t>
            </a:r>
            <a:r>
              <a:rPr lang="pt-BR" sz="5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5300" dirty="0" err="1">
                <a:latin typeface="Times New Roman" pitchFamily="18" charset="0"/>
                <a:cs typeface="Times New Roman" pitchFamily="18" charset="0"/>
              </a:rPr>
              <a:t>Texto</a:t>
            </a:r>
            <a:r>
              <a:rPr lang="pt-BR" sz="5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5300" dirty="0" err="1">
                <a:latin typeface="Times New Roman" pitchFamily="18" charset="0"/>
                <a:cs typeface="Times New Roman" pitchFamily="18" charset="0"/>
              </a:rPr>
              <a:t>Texto</a:t>
            </a:r>
            <a:r>
              <a:rPr lang="pt-BR" sz="5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5300" dirty="0" err="1">
                <a:latin typeface="Times New Roman" pitchFamily="18" charset="0"/>
                <a:cs typeface="Times New Roman" pitchFamily="18" charset="0"/>
              </a:rPr>
              <a:t>TextoTexto</a:t>
            </a:r>
            <a:r>
              <a:rPr lang="pt-BR" sz="5300" dirty="0">
                <a:latin typeface="Times New Roman" pitchFamily="18" charset="0"/>
                <a:cs typeface="Times New Roman" pitchFamily="18" charset="0"/>
              </a:rPr>
              <a:t> Texto </a:t>
            </a:r>
            <a:r>
              <a:rPr lang="pt-BR" sz="5300" dirty="0" err="1">
                <a:latin typeface="Times New Roman" pitchFamily="18" charset="0"/>
                <a:cs typeface="Times New Roman" pitchFamily="18" charset="0"/>
              </a:rPr>
              <a:t>Texto</a:t>
            </a:r>
            <a:r>
              <a:rPr lang="pt-BR" sz="5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5300" dirty="0" err="1">
                <a:latin typeface="Times New Roman" pitchFamily="18" charset="0"/>
                <a:cs typeface="Times New Roman" pitchFamily="18" charset="0"/>
              </a:rPr>
              <a:t>Texto</a:t>
            </a:r>
            <a:r>
              <a:rPr lang="pt-BR" sz="5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5300" dirty="0" err="1">
                <a:latin typeface="Times New Roman" pitchFamily="18" charset="0"/>
                <a:cs typeface="Times New Roman" pitchFamily="18" charset="0"/>
              </a:rPr>
              <a:t>Texto</a:t>
            </a:r>
            <a:r>
              <a:rPr lang="pt-BR" sz="5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5300" dirty="0" err="1">
                <a:latin typeface="Times New Roman" pitchFamily="18" charset="0"/>
                <a:cs typeface="Times New Roman" pitchFamily="18" charset="0"/>
              </a:rPr>
              <a:t>Texto</a:t>
            </a:r>
            <a:r>
              <a:rPr lang="pt-BR" sz="5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5300" dirty="0" err="1">
                <a:latin typeface="Times New Roman" pitchFamily="18" charset="0"/>
                <a:cs typeface="Times New Roman" pitchFamily="18" charset="0"/>
              </a:rPr>
              <a:t>Texto</a:t>
            </a:r>
            <a:r>
              <a:rPr lang="pt-BR" sz="5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5300" dirty="0" err="1">
                <a:latin typeface="Times New Roman" pitchFamily="18" charset="0"/>
                <a:cs typeface="Times New Roman" pitchFamily="18" charset="0"/>
              </a:rPr>
              <a:t>Texto</a:t>
            </a:r>
            <a:r>
              <a:rPr lang="pt-BR" sz="5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5300" dirty="0" err="1">
                <a:latin typeface="Times New Roman" pitchFamily="18" charset="0"/>
                <a:cs typeface="Times New Roman" pitchFamily="18" charset="0"/>
              </a:rPr>
              <a:t>Texto</a:t>
            </a:r>
            <a:r>
              <a:rPr lang="pt-BR" sz="5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5300" dirty="0" err="1">
                <a:latin typeface="Times New Roman" pitchFamily="18" charset="0"/>
                <a:cs typeface="Times New Roman" pitchFamily="18" charset="0"/>
              </a:rPr>
              <a:t>Texto</a:t>
            </a:r>
            <a:r>
              <a:rPr lang="pt-BR" sz="5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5300" dirty="0" err="1">
                <a:latin typeface="Times New Roman" pitchFamily="18" charset="0"/>
                <a:cs typeface="Times New Roman" pitchFamily="18" charset="0"/>
              </a:rPr>
              <a:t>Texto</a:t>
            </a:r>
            <a:r>
              <a:rPr lang="pt-BR" sz="5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5300" dirty="0" err="1">
                <a:latin typeface="Times New Roman" pitchFamily="18" charset="0"/>
                <a:cs typeface="Times New Roman" pitchFamily="18" charset="0"/>
              </a:rPr>
              <a:t>Texto</a:t>
            </a:r>
            <a:r>
              <a:rPr lang="pt-BR" sz="5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5300" dirty="0" err="1">
                <a:latin typeface="Times New Roman" pitchFamily="18" charset="0"/>
                <a:cs typeface="Times New Roman" pitchFamily="18" charset="0"/>
              </a:rPr>
              <a:t>Texto</a:t>
            </a:r>
            <a:r>
              <a:rPr lang="pt-BR" sz="5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5300" dirty="0" err="1">
                <a:latin typeface="Times New Roman" pitchFamily="18" charset="0"/>
                <a:cs typeface="Times New Roman" pitchFamily="18" charset="0"/>
              </a:rPr>
              <a:t>Texto</a:t>
            </a:r>
            <a:r>
              <a:rPr lang="pt-BR" sz="5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5300" dirty="0" err="1">
                <a:latin typeface="Times New Roman" pitchFamily="18" charset="0"/>
                <a:cs typeface="Times New Roman" pitchFamily="18" charset="0"/>
              </a:rPr>
              <a:t>Texto</a:t>
            </a:r>
            <a:r>
              <a:rPr lang="pt-BR" sz="5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5300" dirty="0" err="1">
                <a:latin typeface="Times New Roman" pitchFamily="18" charset="0"/>
                <a:cs typeface="Times New Roman" pitchFamily="18" charset="0"/>
              </a:rPr>
              <a:t>Texto</a:t>
            </a:r>
            <a:r>
              <a:rPr lang="pt-BR" sz="5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5300" dirty="0" err="1">
                <a:latin typeface="Times New Roman" pitchFamily="18" charset="0"/>
                <a:cs typeface="Times New Roman" pitchFamily="18" charset="0"/>
              </a:rPr>
              <a:t>Texto</a:t>
            </a:r>
            <a:r>
              <a:rPr lang="pt-BR" sz="5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5300" dirty="0" err="1">
                <a:latin typeface="Times New Roman" pitchFamily="18" charset="0"/>
                <a:cs typeface="Times New Roman" pitchFamily="18" charset="0"/>
              </a:rPr>
              <a:t>Texto</a:t>
            </a:r>
            <a:endParaRPr lang="pt-BR" sz="53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Retângulo de cantos arredondados 24"/>
          <p:cNvSpPr/>
          <p:nvPr/>
        </p:nvSpPr>
        <p:spPr>
          <a:xfrm>
            <a:off x="16595487" y="9602355"/>
            <a:ext cx="15105138" cy="1385283"/>
          </a:xfrm>
          <a:prstGeom prst="roundRect">
            <a:avLst/>
          </a:prstGeom>
          <a:solidFill>
            <a:srgbClr val="001F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rtlCol="0" anchor="ctr"/>
          <a:lstStyle/>
          <a:p>
            <a:pPr algn="ctr">
              <a:lnSpc>
                <a:spcPct val="107000"/>
              </a:lnSpc>
              <a:spcAft>
                <a:spcPts val="799"/>
              </a:spcAft>
            </a:pPr>
            <a:r>
              <a:rPr lang="pt-BR" b="1" dirty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OBJETIVOS</a:t>
            </a:r>
          </a:p>
        </p:txBody>
      </p:sp>
      <p:sp>
        <p:nvSpPr>
          <p:cNvPr id="26" name="Retângulo de cantos arredondados 25"/>
          <p:cNvSpPr/>
          <p:nvPr/>
        </p:nvSpPr>
        <p:spPr>
          <a:xfrm>
            <a:off x="347899" y="9633541"/>
            <a:ext cx="15105138" cy="1385283"/>
          </a:xfrm>
          <a:prstGeom prst="roundRect">
            <a:avLst/>
          </a:prstGeom>
          <a:solidFill>
            <a:srgbClr val="001F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rtlCol="0" anchor="ctr"/>
          <a:lstStyle/>
          <a:p>
            <a:pPr algn="ctr">
              <a:lnSpc>
                <a:spcPct val="107000"/>
              </a:lnSpc>
              <a:spcAft>
                <a:spcPts val="799"/>
              </a:spcAft>
            </a:pPr>
            <a:r>
              <a:rPr lang="pt-BR" b="1" dirty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INTRODUÇÃO</a:t>
            </a:r>
          </a:p>
        </p:txBody>
      </p:sp>
      <p:sp>
        <p:nvSpPr>
          <p:cNvPr id="22" name="Retângulo de cantos arredondados 21"/>
          <p:cNvSpPr/>
          <p:nvPr/>
        </p:nvSpPr>
        <p:spPr>
          <a:xfrm>
            <a:off x="16814430" y="39538648"/>
            <a:ext cx="15105138" cy="1525303"/>
          </a:xfrm>
          <a:prstGeom prst="roundRect">
            <a:avLst/>
          </a:prstGeom>
          <a:solidFill>
            <a:srgbClr val="001F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rtlCol="0" anchor="ctr"/>
          <a:lstStyle/>
          <a:p>
            <a:pPr algn="ctr">
              <a:lnSpc>
                <a:spcPct val="107000"/>
              </a:lnSpc>
              <a:spcAft>
                <a:spcPts val="799"/>
              </a:spcAft>
            </a:pPr>
            <a:r>
              <a:rPr lang="pt-BR" b="1" dirty="0">
                <a:latin typeface="Times New Roman" pitchFamily="18" charset="0"/>
                <a:cs typeface="Times New Roman" pitchFamily="18" charset="0"/>
              </a:rPr>
              <a:t>REFERÊNCIAS</a:t>
            </a:r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xmlns="" id="{F57647BA-4709-4DD0-86F0-12E7EF7971E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24" y="49813179"/>
            <a:ext cx="32580952" cy="13852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95011051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128</TotalTime>
  <Words>355</Words>
  <Application>Microsoft Office PowerPoint</Application>
  <PresentationFormat>Personalizar</PresentationFormat>
  <Paragraphs>22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OK</dc:creator>
  <cp:lastModifiedBy>Patrícia Bonato</cp:lastModifiedBy>
  <cp:revision>17</cp:revision>
  <dcterms:modified xsi:type="dcterms:W3CDTF">2020-11-03T11:55:37Z</dcterms:modified>
</cp:coreProperties>
</file>