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C3E"/>
    <a:srgbClr val="441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58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52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56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23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6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67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8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66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01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24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70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7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C2DE-7C67-451B-BF7C-3C1737FB1225}" type="datetimeFigureOut">
              <a:rPr lang="pt-BR" smtClean="0"/>
              <a:t>29/07/2020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1E56-197A-4825-9506-1DBADE35C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83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737C6FB-4C86-495F-BC33-A82EC51C7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1" y="323883"/>
            <a:ext cx="1113434" cy="11134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4207884-F2FA-4CD5-9A2E-6A6E551E7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90" y="294564"/>
            <a:ext cx="2238600" cy="992055"/>
          </a:xfrm>
          <a:prstGeom prst="rect">
            <a:avLst/>
          </a:prstGeom>
        </p:spPr>
      </p:pic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FD6B5209-CACD-48FC-B568-BB256A16511F}"/>
              </a:ext>
            </a:extLst>
          </p:cNvPr>
          <p:cNvSpPr/>
          <p:nvPr/>
        </p:nvSpPr>
        <p:spPr>
          <a:xfrm>
            <a:off x="2600690" y="433031"/>
            <a:ext cx="13325110" cy="715119"/>
          </a:xfrm>
          <a:prstGeom prst="roundRect">
            <a:avLst/>
          </a:prstGeom>
          <a:solidFill>
            <a:srgbClr val="D4AC3E"/>
          </a:solidFill>
          <a:ln>
            <a:solidFill>
              <a:srgbClr val="D4A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1179178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rgbClr val="F2F2F2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dro Congelad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Nilton Freitas M. Filho</dc:creator>
  <cp:lastModifiedBy>Nilton Freitas M. Filho</cp:lastModifiedBy>
  <cp:revision>3</cp:revision>
  <dcterms:created xsi:type="dcterms:W3CDTF">2020-07-29T18:52:09Z</dcterms:created>
  <dcterms:modified xsi:type="dcterms:W3CDTF">2020-07-29T20:02:46Z</dcterms:modified>
</cp:coreProperties>
</file>