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4199513" cy="44999275"/>
  <p:notesSz cx="6858000" cy="9144000"/>
  <p:defaultTextStyle>
    <a:defPPr>
      <a:defRPr lang="pt-BR"/>
    </a:defPPr>
    <a:lvl1pPr marL="0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1pPr>
    <a:lvl2pPr marL="2047175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2pPr>
    <a:lvl3pPr marL="4094349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3pPr>
    <a:lvl4pPr marL="6141524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4pPr>
    <a:lvl5pPr marL="8188699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5pPr>
    <a:lvl6pPr marL="10235874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6pPr>
    <a:lvl7pPr marL="12283048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7pPr>
    <a:lvl8pPr marL="14330223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8pPr>
    <a:lvl9pPr marL="16377398" algn="l" defTabSz="4094349" rtl="0" eaLnBrk="1" latinLnBrk="0" hangingPunct="1">
      <a:defRPr sz="80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3" userDrawn="1">
          <p15:clr>
            <a:srgbClr val="A4A3A4"/>
          </p15:clr>
        </p15:guide>
        <p15:guide id="2" pos="10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69"/>
    <a:srgbClr val="285172"/>
    <a:srgbClr val="2A5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 autoAdjust="0"/>
  </p:normalViewPr>
  <p:slideViewPr>
    <p:cSldViewPr>
      <p:cViewPr varScale="1">
        <p:scale>
          <a:sx n="11" d="100"/>
          <a:sy n="11" d="100"/>
        </p:scale>
        <p:origin x="2274" y="102"/>
      </p:cViewPr>
      <p:guideLst>
        <p:guide orient="horz" pos="14173"/>
        <p:guide pos="10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ECB0-625C-4F80-A5EE-BF63FDDA6A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27250" y="685800"/>
            <a:ext cx="260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82C50-FB04-408A-A3C1-C8CF577C01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85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871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743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614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485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356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228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099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0970" algn="l" defTabSz="957743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27250" y="685800"/>
            <a:ext cx="26035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2C50-FB04-408A-A3C1-C8CF577C01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25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4964" y="13978944"/>
            <a:ext cx="29069587" cy="964567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29928" y="25499589"/>
            <a:ext cx="23939659" cy="11499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867813" y="11353986"/>
            <a:ext cx="27264612" cy="2418919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62109" y="11353986"/>
            <a:ext cx="81235718" cy="2418919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1525" y="28916210"/>
            <a:ext cx="29069587" cy="8937357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01525" y="19072616"/>
            <a:ext cx="29069587" cy="984358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859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71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4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62105" y="66144778"/>
            <a:ext cx="54250163" cy="1871011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882259" y="66144778"/>
            <a:ext cx="54250167" cy="1871011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9977" y="1802057"/>
            <a:ext cx="30779562" cy="749987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9976" y="10072758"/>
            <a:ext cx="15110724" cy="419784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09976" y="14270604"/>
            <a:ext cx="15110724" cy="2592666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7372879" y="10072758"/>
            <a:ext cx="15116660" cy="419784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7372879" y="14270604"/>
            <a:ext cx="15116660" cy="2592666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9982" y="1791638"/>
            <a:ext cx="11251404" cy="7624877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71059" y="1791641"/>
            <a:ext cx="19118478" cy="38405635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09982" y="9416525"/>
            <a:ext cx="11251404" cy="30780757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3344" y="31499493"/>
            <a:ext cx="20519708" cy="371869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703344" y="4020769"/>
            <a:ext cx="20519708" cy="26999565"/>
          </a:xfrm>
        </p:spPr>
        <p:txBody>
          <a:bodyPr/>
          <a:lstStyle>
            <a:lvl1pPr marL="0" indent="0">
              <a:buNone/>
              <a:defRPr sz="15100"/>
            </a:lvl1pPr>
            <a:lvl2pPr marL="2159859" indent="0">
              <a:buNone/>
              <a:defRPr sz="13200"/>
            </a:lvl2pPr>
            <a:lvl3pPr marL="4319718" indent="0">
              <a:buNone/>
              <a:defRPr sz="11300"/>
            </a:lvl3pPr>
            <a:lvl4pPr marL="6479577" indent="0">
              <a:buNone/>
              <a:defRPr sz="9500"/>
            </a:lvl4pPr>
            <a:lvl5pPr marL="8639440" indent="0">
              <a:buNone/>
              <a:defRPr sz="9500"/>
            </a:lvl5pPr>
            <a:lvl6pPr marL="10799299" indent="0">
              <a:buNone/>
              <a:defRPr sz="9500"/>
            </a:lvl6pPr>
            <a:lvl7pPr marL="12959158" indent="0">
              <a:buNone/>
              <a:defRPr sz="9500"/>
            </a:lvl7pPr>
            <a:lvl8pPr marL="15119017" indent="0">
              <a:buNone/>
              <a:defRPr sz="9500"/>
            </a:lvl8pPr>
            <a:lvl9pPr marL="17278876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03344" y="35218186"/>
            <a:ext cx="20519708" cy="5281162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09977" y="1802057"/>
            <a:ext cx="30779562" cy="7499879"/>
          </a:xfrm>
          <a:prstGeom prst="rect">
            <a:avLst/>
          </a:prstGeom>
        </p:spPr>
        <p:txBody>
          <a:bodyPr vert="horz" lIns="431974" tIns="215984" rIns="431974" bIns="215984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9977" y="10499841"/>
            <a:ext cx="30779562" cy="29697442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709977" y="41707671"/>
            <a:ext cx="7979886" cy="2395795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ED74-775F-447C-826D-A8E252AD94A8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684835" y="41707671"/>
            <a:ext cx="10829846" cy="2395795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4509652" y="41707671"/>
            <a:ext cx="7979886" cy="2395795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E24D-C0B9-4337-979A-BF3F2A5FBCA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319718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95" indent="-1619895" algn="l" defTabSz="4319718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773" indent="-1349914" algn="l" defTabSz="4319718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650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509" indent="-1079932" algn="l" defTabSz="4319718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9368" indent="-1079932" algn="l" defTabSz="4319718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226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085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944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808" indent="-1079932" algn="l" defTabSz="431971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5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1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7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44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29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15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01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876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001358" y="3816285"/>
            <a:ext cx="28432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400" b="1" dirty="0" smtClean="0">
                <a:latin typeface="Arial" pitchFamily="34" charset="0"/>
                <a:cs typeface="Arial" pitchFamily="34" charset="0"/>
              </a:rPr>
              <a:t>INSIRA AQUI O SUBTÍTULO, SE HOUVER</a:t>
            </a:r>
            <a:endParaRPr lang="pt-BR" sz="6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62332" y="5959597"/>
            <a:ext cx="2571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Nome completo do Autor 1¹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Nome completo do Autor 2²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262845" y="6849991"/>
            <a:ext cx="31909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Arial" pitchFamily="34" charset="0"/>
                <a:cs typeface="Arial" pitchFamily="34" charset="0"/>
              </a:rPr>
              <a:t>¹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Insira aqui um breve currículo, seguido de endereço de e-mail.</a:t>
            </a:r>
            <a:endParaRPr lang="pt-BR" sz="35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2.bp.blogspot.com/-SgOY6ynEI-c/VVSuG5OsilI/AAAAAAAAEEs/6vAx2Pp3fkE/s400/ues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27022" y="1113261"/>
            <a:ext cx="3113122" cy="1502887"/>
          </a:xfrm>
          <a:prstGeom prst="rect">
            <a:avLst/>
          </a:prstGeom>
          <a:noFill/>
        </p:spPr>
      </p:pic>
      <p:sp>
        <p:nvSpPr>
          <p:cNvPr id="29" name="CaixaDeTexto 28"/>
          <p:cNvSpPr txBox="1"/>
          <p:nvPr/>
        </p:nvSpPr>
        <p:spPr>
          <a:xfrm>
            <a:off x="3751457" y="2570671"/>
            <a:ext cx="2693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INSIRA AQUI O TÍTULO: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262845" y="8718448"/>
            <a:ext cx="31909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Insira aqui um breve currículo, seguido de endereço de e-mail.</a:t>
            </a:r>
          </a:p>
          <a:p>
            <a:pPr algn="just"/>
            <a:endParaRPr lang="pt-BR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8267754" y="11541722"/>
            <a:ext cx="13405355" cy="5763661"/>
          </a:xfrm>
          <a:prstGeom prst="rect">
            <a:avLst/>
          </a:prstGeom>
          <a:noFill/>
        </p:spPr>
        <p:txBody>
          <a:bodyPr wrap="square" tIns="144000" bIns="108000" rtlCol="0" anchor="ctr">
            <a:spAutoFit/>
          </a:bodyPr>
          <a:lstStyle/>
          <a:p>
            <a:pPr algn="just"/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7663668" y="33477241"/>
            <a:ext cx="15508528" cy="7579543"/>
          </a:xfrm>
          <a:prstGeom prst="rect">
            <a:avLst/>
          </a:prstGeom>
          <a:noFill/>
        </p:spPr>
        <p:txBody>
          <a:bodyPr wrap="square" tIns="144000" bIns="108000" rtlCol="0">
            <a:spAutoFit/>
          </a:bodyPr>
          <a:lstStyle/>
          <a:p>
            <a:pPr algn="just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BORRILLO, Daniel. 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Homofobia: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história e crítica de um preconceito. Belo Horizonte: Autêntica Editora, 2010. </a:t>
            </a:r>
            <a:endParaRPr lang="pt-B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Nacional de Combate à Discriminação. 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Brasil Sem Homofobia: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Programa de combate à violência e à discriminação contra GLTB e promoção da cidadania homossexual. Brasília: Ministério da Saúde,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2004.</a:t>
            </a:r>
          </a:p>
          <a:p>
            <a:pPr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NARDI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, Henrique Caetano; MACHADO, Paula </a:t>
            </a:r>
            <a:r>
              <a:rPr lang="pt-BR" sz="3400" dirty="0" err="1">
                <a:latin typeface="Arial" panose="020B0604020202020204" pitchFamily="34" charset="0"/>
                <a:cs typeface="Arial" panose="020B0604020202020204" pitchFamily="34" charset="0"/>
              </a:rPr>
              <a:t>Sandrine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; SILVEIRA, Raquel da Silva (</a:t>
            </a:r>
            <a:r>
              <a:rPr lang="pt-BR" sz="3400" dirty="0" err="1"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Diversidade sexual e relações de gênero nas políticas públicas: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o que a laicidade tem a ver com isso?. Porto Alegre: Deriva/</a:t>
            </a:r>
            <a:r>
              <a:rPr lang="pt-BR" sz="3400" dirty="0" err="1">
                <a:latin typeface="Arial" panose="020B0604020202020204" pitchFamily="34" charset="0"/>
                <a:cs typeface="Arial" panose="020B0604020202020204" pitchFamily="34" charset="0"/>
              </a:rPr>
              <a:t>Abrapso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, 2015. </a:t>
            </a:r>
            <a:endParaRPr lang="pt-B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TREVISAN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, João Silvério. 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Devassos no paraíso: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homossexualidade no Brasil, da colônia à atualidade. 5ª ed. Rio de Janeiro: Record, 2002. 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36087" y="10645238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>
                <a:solidFill>
                  <a:schemeClr val="bg1"/>
                </a:solidFill>
                <a:latin typeface="Arial Black" pitchFamily="34" charset="0"/>
              </a:rPr>
              <a:t>RESUMO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632841" y="26638348"/>
            <a:ext cx="155085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Lorem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ipsum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sit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In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tristique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erat a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dui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gravida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lobortis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Nam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maximus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nibh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sit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hendrerit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Morbi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quis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auctor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odio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eu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dapibus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ligula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Ut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congue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eleifend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orci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Aenean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eget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convallis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erat.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Aliquam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erat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volutpat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Aenean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felis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velit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sagittis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turpis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non,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congue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lacinia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turpis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Nunc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nec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lectus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vel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mi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sollicitudin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maximus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in ut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felis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Curabitur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eu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maximus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est.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Praesent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nec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aliquam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quam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vel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ullamcorper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ex.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Donec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ut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metus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augue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Pellentesque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habitant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morbi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tristique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senectus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netus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malesuada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fames ac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turpis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egestas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Quisque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non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sapien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eu erat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interdum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ultrices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ut et ipsum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36087" y="11710308"/>
            <a:ext cx="15508529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ipsum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erat a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gravida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lobortis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eu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dapibus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orci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sollicitudin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Curabitur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senectus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fames ac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erat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et ipsum.</a:t>
            </a:r>
          </a:p>
          <a:p>
            <a:pPr algn="just"/>
            <a:r>
              <a:rPr lang="pt-BR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Proin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nunc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gravida tempus vitae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Ut gravida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finibus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tempus,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ac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 quis est. Ut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orci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feugiat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libero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tortor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Curabitur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7663667" y="25575250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CONCLUSÕES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7663667" y="32580757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REFERÊNCIAS BIBLIOGRÁFICAS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236086" y="22264543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INTRODUÇÃO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586474" y="42807634"/>
            <a:ext cx="1566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Agências de fomento, se houver.</a:t>
            </a:r>
            <a:endParaRPr lang="pt-BR" sz="36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7663667" y="41667492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AGRADECIMENTOS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36084" y="23177890"/>
            <a:ext cx="1550853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erat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ut et ipsum. </a:t>
            </a:r>
          </a:p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nunc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tempus vitae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gravida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7665686" y="10645238"/>
            <a:ext cx="15508531" cy="6902435"/>
          </a:xfrm>
          <a:prstGeom prst="rect">
            <a:avLst/>
          </a:prstGeom>
          <a:noFill/>
        </p:spPr>
        <p:txBody>
          <a:bodyPr wrap="square" tIns="144000" bIns="108000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mi tempus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est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magna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 sem non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vitae sem.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nunc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vitae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7663667" y="18076028"/>
            <a:ext cx="15508529" cy="896484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 anchor="t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METODOLOGIA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632842" y="19324641"/>
            <a:ext cx="155085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nunc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tempus vitae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gravida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ante quis est.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36083" y="31923867"/>
            <a:ext cx="15508530" cy="900792"/>
          </a:xfrm>
          <a:prstGeom prst="rect">
            <a:avLst/>
          </a:prstGeom>
          <a:solidFill>
            <a:srgbClr val="254A69"/>
          </a:solidFill>
        </p:spPr>
        <p:txBody>
          <a:bodyPr wrap="square" tIns="144000" bIns="108000" rtlCol="0">
            <a:spAutoFit/>
          </a:bodyPr>
          <a:lstStyle/>
          <a:p>
            <a:pPr algn="ctr"/>
            <a:r>
              <a:rPr lang="pt-BR" sz="4200" dirty="0" smtClean="0">
                <a:solidFill>
                  <a:schemeClr val="bg1"/>
                </a:solidFill>
                <a:latin typeface="Arial Black" pitchFamily="34" charset="0"/>
              </a:rPr>
              <a:t>DESENVOLVIMENTO</a:t>
            </a:r>
            <a:endParaRPr lang="pt-BR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36082" y="32824659"/>
            <a:ext cx="15508531" cy="11026641"/>
          </a:xfrm>
          <a:prstGeom prst="rect">
            <a:avLst/>
          </a:prstGeom>
          <a:noFill/>
        </p:spPr>
        <p:txBody>
          <a:bodyPr wrap="square" tIns="144000" bIns="108000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erat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ut et ipsum. .</a:t>
            </a:r>
          </a:p>
          <a:p>
            <a:pPr lvl="1" algn="just"/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erat a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Nam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Orci varius natoque penatibus et magnis dis parturient montes, nascetur ridiculus mus.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2"/>
          <a:stretch/>
        </p:blipFill>
        <p:spPr>
          <a:xfrm>
            <a:off x="1586885" y="1126929"/>
            <a:ext cx="4567655" cy="140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1232</Words>
  <Application>Microsoft Office PowerPoint</Application>
  <PresentationFormat>Personalizar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CARM</dc:creator>
  <cp:lastModifiedBy>Gilson Santiago</cp:lastModifiedBy>
  <cp:revision>166</cp:revision>
  <dcterms:created xsi:type="dcterms:W3CDTF">2015-07-01T13:42:50Z</dcterms:created>
  <dcterms:modified xsi:type="dcterms:W3CDTF">2019-10-01T15:12:16Z</dcterms:modified>
</cp:coreProperties>
</file>