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32404050" cy="43205400"/>
  <p:notesSz cx="6858000" cy="9144000"/>
  <p:defaultTextStyle>
    <a:defPPr>
      <a:defRPr lang="pt-BR"/>
    </a:defPPr>
    <a:lvl1pPr marL="0" algn="l" defTabSz="4319718" rtl="0" eaLnBrk="1" latinLnBrk="0" hangingPunct="1">
      <a:defRPr sz="8500" kern="1200">
        <a:solidFill>
          <a:schemeClr val="tx1"/>
        </a:solidFill>
        <a:latin typeface="+mn-lt"/>
        <a:ea typeface="+mn-ea"/>
        <a:cs typeface="+mn-cs"/>
      </a:defRPr>
    </a:lvl1pPr>
    <a:lvl2pPr marL="2159859" algn="l" defTabSz="4319718" rtl="0" eaLnBrk="1" latinLnBrk="0" hangingPunct="1">
      <a:defRPr sz="8500" kern="1200">
        <a:solidFill>
          <a:schemeClr val="tx1"/>
        </a:solidFill>
        <a:latin typeface="+mn-lt"/>
        <a:ea typeface="+mn-ea"/>
        <a:cs typeface="+mn-cs"/>
      </a:defRPr>
    </a:lvl2pPr>
    <a:lvl3pPr marL="4319718" algn="l" defTabSz="4319718" rtl="0" eaLnBrk="1" latinLnBrk="0" hangingPunct="1">
      <a:defRPr sz="8500" kern="1200">
        <a:solidFill>
          <a:schemeClr val="tx1"/>
        </a:solidFill>
        <a:latin typeface="+mn-lt"/>
        <a:ea typeface="+mn-ea"/>
        <a:cs typeface="+mn-cs"/>
      </a:defRPr>
    </a:lvl3pPr>
    <a:lvl4pPr marL="6479577" algn="l" defTabSz="4319718" rtl="0" eaLnBrk="1" latinLnBrk="0" hangingPunct="1">
      <a:defRPr sz="8500" kern="1200">
        <a:solidFill>
          <a:schemeClr val="tx1"/>
        </a:solidFill>
        <a:latin typeface="+mn-lt"/>
        <a:ea typeface="+mn-ea"/>
        <a:cs typeface="+mn-cs"/>
      </a:defRPr>
    </a:lvl4pPr>
    <a:lvl5pPr marL="8639440" algn="l" defTabSz="4319718" rtl="0" eaLnBrk="1" latinLnBrk="0" hangingPunct="1">
      <a:defRPr sz="8500" kern="1200">
        <a:solidFill>
          <a:schemeClr val="tx1"/>
        </a:solidFill>
        <a:latin typeface="+mn-lt"/>
        <a:ea typeface="+mn-ea"/>
        <a:cs typeface="+mn-cs"/>
      </a:defRPr>
    </a:lvl5pPr>
    <a:lvl6pPr marL="10799299" algn="l" defTabSz="4319718" rtl="0" eaLnBrk="1" latinLnBrk="0" hangingPunct="1">
      <a:defRPr sz="8500" kern="1200">
        <a:solidFill>
          <a:schemeClr val="tx1"/>
        </a:solidFill>
        <a:latin typeface="+mn-lt"/>
        <a:ea typeface="+mn-ea"/>
        <a:cs typeface="+mn-cs"/>
      </a:defRPr>
    </a:lvl6pPr>
    <a:lvl7pPr marL="12959158" algn="l" defTabSz="4319718" rtl="0" eaLnBrk="1" latinLnBrk="0" hangingPunct="1">
      <a:defRPr sz="8500" kern="1200">
        <a:solidFill>
          <a:schemeClr val="tx1"/>
        </a:solidFill>
        <a:latin typeface="+mn-lt"/>
        <a:ea typeface="+mn-ea"/>
        <a:cs typeface="+mn-cs"/>
      </a:defRPr>
    </a:lvl7pPr>
    <a:lvl8pPr marL="15119017" algn="l" defTabSz="4319718" rtl="0" eaLnBrk="1" latinLnBrk="0" hangingPunct="1">
      <a:defRPr sz="8500" kern="1200">
        <a:solidFill>
          <a:schemeClr val="tx1"/>
        </a:solidFill>
        <a:latin typeface="+mn-lt"/>
        <a:ea typeface="+mn-ea"/>
        <a:cs typeface="+mn-cs"/>
      </a:defRPr>
    </a:lvl8pPr>
    <a:lvl9pPr marL="17278876" algn="l" defTabSz="4319718"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53" userDrawn="1">
          <p15:clr>
            <a:srgbClr val="A4A3A4"/>
          </p15:clr>
        </p15:guide>
        <p15:guide id="2" pos="1020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édio 2 - Ênfas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Estilo Claro 3 - Ênfase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Estilo Claro 3 - Ênfase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84E427A-3D55-4303-BF80-6455036E1DE7}" styleName="Estilo com Tema 1 - Ênfas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2833802-FEF1-4C79-8D5D-14CF1EAF98D9}" styleName="Estilo Claro 2 - Ênfase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Estilo Médio 2 - Ênfas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Estilo Médio 1 - Ênfas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34" autoAdjust="0"/>
  </p:normalViewPr>
  <p:slideViewPr>
    <p:cSldViewPr>
      <p:cViewPr>
        <p:scale>
          <a:sx n="14" d="100"/>
          <a:sy n="14" d="100"/>
        </p:scale>
        <p:origin x="1290" y="12"/>
      </p:cViewPr>
      <p:guideLst>
        <p:guide orient="horz" pos="13653"/>
        <p:guide pos="1020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B76284-0D13-4433-B845-F0A686EB4E3B}" type="datetimeFigureOut">
              <a:rPr lang="pt-BR" smtClean="0"/>
              <a:pPr/>
              <a:t>07/03/2020</a:t>
            </a:fld>
            <a:endParaRPr lang="pt-BR"/>
          </a:p>
        </p:txBody>
      </p:sp>
      <p:sp>
        <p:nvSpPr>
          <p:cNvPr id="4" name="Espaço Reservado para Imagem de Slide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CE9825-76D7-43B7-96E6-B4E8FF3273C1}" type="slidenum">
              <a:rPr lang="pt-BR" smtClean="0"/>
              <a:pPr/>
              <a:t>‹nº›</a:t>
            </a:fld>
            <a:endParaRPr lang="pt-BR"/>
          </a:p>
        </p:txBody>
      </p:sp>
    </p:spTree>
    <p:extLst>
      <p:ext uri="{BB962C8B-B14F-4D97-AF65-F5344CB8AC3E}">
        <p14:creationId xmlns:p14="http://schemas.microsoft.com/office/powerpoint/2010/main" val="2072996957"/>
      </p:ext>
    </p:extLst>
  </p:cSld>
  <p:clrMap bg1="lt1" tx1="dk1" bg2="lt2" tx2="dk2" accent1="accent1" accent2="accent2" accent3="accent3" accent4="accent4" accent5="accent5" accent6="accent6" hlink="hlink" folHlink="folHlink"/>
  <p:notesStyle>
    <a:lvl1pPr marL="0" algn="l" defTabSz="4319718" rtl="0" eaLnBrk="1" latinLnBrk="0" hangingPunct="1">
      <a:defRPr sz="5700" kern="1200">
        <a:solidFill>
          <a:schemeClr val="tx1"/>
        </a:solidFill>
        <a:latin typeface="+mn-lt"/>
        <a:ea typeface="+mn-ea"/>
        <a:cs typeface="+mn-cs"/>
      </a:defRPr>
    </a:lvl1pPr>
    <a:lvl2pPr marL="2159859" algn="l" defTabSz="4319718" rtl="0" eaLnBrk="1" latinLnBrk="0" hangingPunct="1">
      <a:defRPr sz="5700" kern="1200">
        <a:solidFill>
          <a:schemeClr val="tx1"/>
        </a:solidFill>
        <a:latin typeface="+mn-lt"/>
        <a:ea typeface="+mn-ea"/>
        <a:cs typeface="+mn-cs"/>
      </a:defRPr>
    </a:lvl2pPr>
    <a:lvl3pPr marL="4319718" algn="l" defTabSz="4319718" rtl="0" eaLnBrk="1" latinLnBrk="0" hangingPunct="1">
      <a:defRPr sz="5700" kern="1200">
        <a:solidFill>
          <a:schemeClr val="tx1"/>
        </a:solidFill>
        <a:latin typeface="+mn-lt"/>
        <a:ea typeface="+mn-ea"/>
        <a:cs typeface="+mn-cs"/>
      </a:defRPr>
    </a:lvl3pPr>
    <a:lvl4pPr marL="6479577" algn="l" defTabSz="4319718" rtl="0" eaLnBrk="1" latinLnBrk="0" hangingPunct="1">
      <a:defRPr sz="5700" kern="1200">
        <a:solidFill>
          <a:schemeClr val="tx1"/>
        </a:solidFill>
        <a:latin typeface="+mn-lt"/>
        <a:ea typeface="+mn-ea"/>
        <a:cs typeface="+mn-cs"/>
      </a:defRPr>
    </a:lvl4pPr>
    <a:lvl5pPr marL="8639440" algn="l" defTabSz="4319718" rtl="0" eaLnBrk="1" latinLnBrk="0" hangingPunct="1">
      <a:defRPr sz="5700" kern="1200">
        <a:solidFill>
          <a:schemeClr val="tx1"/>
        </a:solidFill>
        <a:latin typeface="+mn-lt"/>
        <a:ea typeface="+mn-ea"/>
        <a:cs typeface="+mn-cs"/>
      </a:defRPr>
    </a:lvl5pPr>
    <a:lvl6pPr marL="10799299" algn="l" defTabSz="4319718" rtl="0" eaLnBrk="1" latinLnBrk="0" hangingPunct="1">
      <a:defRPr sz="5700" kern="1200">
        <a:solidFill>
          <a:schemeClr val="tx1"/>
        </a:solidFill>
        <a:latin typeface="+mn-lt"/>
        <a:ea typeface="+mn-ea"/>
        <a:cs typeface="+mn-cs"/>
      </a:defRPr>
    </a:lvl6pPr>
    <a:lvl7pPr marL="12959158" algn="l" defTabSz="4319718" rtl="0" eaLnBrk="1" latinLnBrk="0" hangingPunct="1">
      <a:defRPr sz="5700" kern="1200">
        <a:solidFill>
          <a:schemeClr val="tx1"/>
        </a:solidFill>
        <a:latin typeface="+mn-lt"/>
        <a:ea typeface="+mn-ea"/>
        <a:cs typeface="+mn-cs"/>
      </a:defRPr>
    </a:lvl7pPr>
    <a:lvl8pPr marL="15119017" algn="l" defTabSz="4319718" rtl="0" eaLnBrk="1" latinLnBrk="0" hangingPunct="1">
      <a:defRPr sz="5700" kern="1200">
        <a:solidFill>
          <a:schemeClr val="tx1"/>
        </a:solidFill>
        <a:latin typeface="+mn-lt"/>
        <a:ea typeface="+mn-ea"/>
        <a:cs typeface="+mn-cs"/>
      </a:defRPr>
    </a:lvl8pPr>
    <a:lvl9pPr marL="17278876" algn="l" defTabSz="4319718" rtl="0" eaLnBrk="1" latinLnBrk="0" hangingPunct="1">
      <a:defRPr sz="5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2143125" y="685800"/>
            <a:ext cx="2571750" cy="3429000"/>
          </a:xfrm>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57CE9825-76D7-43B7-96E6-B4E8FF3273C1}" type="slidenum">
              <a:rPr lang="pt-BR" smtClean="0"/>
              <a:pPr/>
              <a:t>1</a:t>
            </a:fld>
            <a:endParaRPr lang="pt-BR"/>
          </a:p>
        </p:txBody>
      </p:sp>
    </p:spTree>
    <p:extLst>
      <p:ext uri="{BB962C8B-B14F-4D97-AF65-F5344CB8AC3E}">
        <p14:creationId xmlns:p14="http://schemas.microsoft.com/office/powerpoint/2010/main" val="3930316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2430304" y="13421680"/>
            <a:ext cx="27543443" cy="9261158"/>
          </a:xfrm>
        </p:spPr>
        <p:txBody>
          <a:bodyPr/>
          <a:lstStyle/>
          <a:p>
            <a:r>
              <a:rPr lang="pt-BR"/>
              <a:t>Clique para editar o título mestre</a:t>
            </a:r>
          </a:p>
        </p:txBody>
      </p:sp>
      <p:sp>
        <p:nvSpPr>
          <p:cNvPr id="3" name="Subtítulo 2"/>
          <p:cNvSpPr>
            <a:spLocks noGrp="1"/>
          </p:cNvSpPr>
          <p:nvPr>
            <p:ph type="subTitle" idx="1"/>
          </p:nvPr>
        </p:nvSpPr>
        <p:spPr>
          <a:xfrm>
            <a:off x="4860608" y="24483060"/>
            <a:ext cx="22682835" cy="11041380"/>
          </a:xfrm>
        </p:spPr>
        <p:txBody>
          <a:bodyPr/>
          <a:lstStyle>
            <a:lvl1pPr marL="0" indent="0" algn="ctr">
              <a:buNone/>
              <a:defRPr>
                <a:solidFill>
                  <a:schemeClr val="tx1">
                    <a:tint val="75000"/>
                  </a:schemeClr>
                </a:solidFill>
              </a:defRPr>
            </a:lvl1pPr>
            <a:lvl2pPr marL="2159448" indent="0" algn="ctr">
              <a:buNone/>
              <a:defRPr>
                <a:solidFill>
                  <a:schemeClr val="tx1">
                    <a:tint val="75000"/>
                  </a:schemeClr>
                </a:solidFill>
              </a:defRPr>
            </a:lvl2pPr>
            <a:lvl3pPr marL="4318896" indent="0" algn="ctr">
              <a:buNone/>
              <a:defRPr>
                <a:solidFill>
                  <a:schemeClr val="tx1">
                    <a:tint val="75000"/>
                  </a:schemeClr>
                </a:solidFill>
              </a:defRPr>
            </a:lvl3pPr>
            <a:lvl4pPr marL="6478344" indent="0" algn="ctr">
              <a:buNone/>
              <a:defRPr>
                <a:solidFill>
                  <a:schemeClr val="tx1">
                    <a:tint val="75000"/>
                  </a:schemeClr>
                </a:solidFill>
              </a:defRPr>
            </a:lvl4pPr>
            <a:lvl5pPr marL="8637801" indent="0" algn="ctr">
              <a:buNone/>
              <a:defRPr>
                <a:solidFill>
                  <a:schemeClr val="tx1">
                    <a:tint val="75000"/>
                  </a:schemeClr>
                </a:solidFill>
              </a:defRPr>
            </a:lvl5pPr>
            <a:lvl6pPr marL="10797249" indent="0" algn="ctr">
              <a:buNone/>
              <a:defRPr>
                <a:solidFill>
                  <a:schemeClr val="tx1">
                    <a:tint val="75000"/>
                  </a:schemeClr>
                </a:solidFill>
              </a:defRPr>
            </a:lvl6pPr>
            <a:lvl7pPr marL="12956697" indent="0" algn="ctr">
              <a:buNone/>
              <a:defRPr>
                <a:solidFill>
                  <a:schemeClr val="tx1">
                    <a:tint val="75000"/>
                  </a:schemeClr>
                </a:solidFill>
              </a:defRPr>
            </a:lvl7pPr>
            <a:lvl8pPr marL="15116144" indent="0" algn="ctr">
              <a:buNone/>
              <a:defRPr>
                <a:solidFill>
                  <a:schemeClr val="tx1">
                    <a:tint val="75000"/>
                  </a:schemeClr>
                </a:solidFill>
              </a:defRPr>
            </a:lvl8pPr>
            <a:lvl9pPr marL="17275592"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2701A241-FAE4-4D3C-B977-D6B64376F6A3}" type="datetimeFigureOut">
              <a:rPr lang="pt-BR" smtClean="0"/>
              <a:pPr/>
              <a:t>07/03/2020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E46BE7F-6788-4E08-B68C-33B15B215CE3}" type="slidenum">
              <a:rPr lang="pt-BR" smtClean="0"/>
              <a:pPr/>
              <a:t>‹nº›</a:t>
            </a:fld>
            <a:endParaRPr lang="pt-BR"/>
          </a:p>
        </p:txBody>
      </p:sp>
    </p:spTree>
    <p:extLst>
      <p:ext uri="{BB962C8B-B14F-4D97-AF65-F5344CB8AC3E}">
        <p14:creationId xmlns:p14="http://schemas.microsoft.com/office/powerpoint/2010/main" val="1195265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2701A241-FAE4-4D3C-B977-D6B64376F6A3}" type="datetimeFigureOut">
              <a:rPr lang="pt-BR" smtClean="0"/>
              <a:pPr/>
              <a:t>07/03/2020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E46BE7F-6788-4E08-B68C-33B15B215CE3}" type="slidenum">
              <a:rPr lang="pt-BR" smtClean="0"/>
              <a:pPr/>
              <a:t>‹nº›</a:t>
            </a:fld>
            <a:endParaRPr lang="pt-BR"/>
          </a:p>
        </p:txBody>
      </p:sp>
    </p:spTree>
    <p:extLst>
      <p:ext uri="{BB962C8B-B14F-4D97-AF65-F5344CB8AC3E}">
        <p14:creationId xmlns:p14="http://schemas.microsoft.com/office/powerpoint/2010/main" val="3030530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3254788" y="10901367"/>
            <a:ext cx="25833229" cy="23224902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5743850" y="10901367"/>
            <a:ext cx="76970870" cy="23224902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2701A241-FAE4-4D3C-B977-D6B64376F6A3}" type="datetimeFigureOut">
              <a:rPr lang="pt-BR" smtClean="0"/>
              <a:pPr/>
              <a:t>07/03/2020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E46BE7F-6788-4E08-B68C-33B15B215CE3}" type="slidenum">
              <a:rPr lang="pt-BR" smtClean="0"/>
              <a:pPr/>
              <a:t>‹nº›</a:t>
            </a:fld>
            <a:endParaRPr lang="pt-BR"/>
          </a:p>
        </p:txBody>
      </p:sp>
    </p:spTree>
    <p:extLst>
      <p:ext uri="{BB962C8B-B14F-4D97-AF65-F5344CB8AC3E}">
        <p14:creationId xmlns:p14="http://schemas.microsoft.com/office/powerpoint/2010/main" val="1062557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2701A241-FAE4-4D3C-B977-D6B64376F6A3}" type="datetimeFigureOut">
              <a:rPr lang="pt-BR" smtClean="0"/>
              <a:pPr/>
              <a:t>07/03/2020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E46BE7F-6788-4E08-B68C-33B15B215CE3}" type="slidenum">
              <a:rPr lang="pt-BR" smtClean="0"/>
              <a:pPr/>
              <a:t>‹nº›</a:t>
            </a:fld>
            <a:endParaRPr lang="pt-BR"/>
          </a:p>
        </p:txBody>
      </p:sp>
    </p:spTree>
    <p:extLst>
      <p:ext uri="{BB962C8B-B14F-4D97-AF65-F5344CB8AC3E}">
        <p14:creationId xmlns:p14="http://schemas.microsoft.com/office/powerpoint/2010/main" val="2402581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2559697" y="27763489"/>
            <a:ext cx="27543443" cy="8581073"/>
          </a:xfrm>
        </p:spPr>
        <p:txBody>
          <a:bodyPr anchor="t"/>
          <a:lstStyle>
            <a:lvl1pPr algn="l">
              <a:defRPr sz="18900" b="1" cap="all"/>
            </a:lvl1pPr>
          </a:lstStyle>
          <a:p>
            <a:r>
              <a:rPr lang="pt-BR"/>
              <a:t>Clique para editar o título mestre</a:t>
            </a:r>
          </a:p>
        </p:txBody>
      </p:sp>
      <p:sp>
        <p:nvSpPr>
          <p:cNvPr id="3" name="Espaço Reservado para Texto 2"/>
          <p:cNvSpPr>
            <a:spLocks noGrp="1"/>
          </p:cNvSpPr>
          <p:nvPr>
            <p:ph type="body" idx="1"/>
          </p:nvPr>
        </p:nvSpPr>
        <p:spPr>
          <a:xfrm>
            <a:off x="2559697" y="18312295"/>
            <a:ext cx="27543443" cy="9451178"/>
          </a:xfrm>
        </p:spPr>
        <p:txBody>
          <a:bodyPr anchor="b"/>
          <a:lstStyle>
            <a:lvl1pPr marL="0" indent="0">
              <a:buNone/>
              <a:defRPr sz="9500">
                <a:solidFill>
                  <a:schemeClr val="tx1">
                    <a:tint val="75000"/>
                  </a:schemeClr>
                </a:solidFill>
              </a:defRPr>
            </a:lvl1pPr>
            <a:lvl2pPr marL="2159448" indent="0">
              <a:buNone/>
              <a:defRPr sz="8500">
                <a:solidFill>
                  <a:schemeClr val="tx1">
                    <a:tint val="75000"/>
                  </a:schemeClr>
                </a:solidFill>
              </a:defRPr>
            </a:lvl2pPr>
            <a:lvl3pPr marL="4318896" indent="0">
              <a:buNone/>
              <a:defRPr sz="7600">
                <a:solidFill>
                  <a:schemeClr val="tx1">
                    <a:tint val="75000"/>
                  </a:schemeClr>
                </a:solidFill>
              </a:defRPr>
            </a:lvl3pPr>
            <a:lvl4pPr marL="6478344" indent="0">
              <a:buNone/>
              <a:defRPr sz="6600">
                <a:solidFill>
                  <a:schemeClr val="tx1">
                    <a:tint val="75000"/>
                  </a:schemeClr>
                </a:solidFill>
              </a:defRPr>
            </a:lvl4pPr>
            <a:lvl5pPr marL="8637801" indent="0">
              <a:buNone/>
              <a:defRPr sz="6600">
                <a:solidFill>
                  <a:schemeClr val="tx1">
                    <a:tint val="75000"/>
                  </a:schemeClr>
                </a:solidFill>
              </a:defRPr>
            </a:lvl5pPr>
            <a:lvl6pPr marL="10797249" indent="0">
              <a:buNone/>
              <a:defRPr sz="6600">
                <a:solidFill>
                  <a:schemeClr val="tx1">
                    <a:tint val="75000"/>
                  </a:schemeClr>
                </a:solidFill>
              </a:defRPr>
            </a:lvl6pPr>
            <a:lvl7pPr marL="12956697" indent="0">
              <a:buNone/>
              <a:defRPr sz="6600">
                <a:solidFill>
                  <a:schemeClr val="tx1">
                    <a:tint val="75000"/>
                  </a:schemeClr>
                </a:solidFill>
              </a:defRPr>
            </a:lvl7pPr>
            <a:lvl8pPr marL="15116144" indent="0">
              <a:buNone/>
              <a:defRPr sz="6600">
                <a:solidFill>
                  <a:schemeClr val="tx1">
                    <a:tint val="75000"/>
                  </a:schemeClr>
                </a:solidFill>
              </a:defRPr>
            </a:lvl8pPr>
            <a:lvl9pPr marL="17275592" indent="0">
              <a:buNone/>
              <a:defRPr sz="6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2701A241-FAE4-4D3C-B977-D6B64376F6A3}" type="datetimeFigureOut">
              <a:rPr lang="pt-BR" smtClean="0"/>
              <a:pPr/>
              <a:t>07/03/2020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E46BE7F-6788-4E08-B68C-33B15B215CE3}" type="slidenum">
              <a:rPr lang="pt-BR" smtClean="0"/>
              <a:pPr/>
              <a:t>‹nº›</a:t>
            </a:fld>
            <a:endParaRPr lang="pt-BR"/>
          </a:p>
        </p:txBody>
      </p:sp>
    </p:spTree>
    <p:extLst>
      <p:ext uri="{BB962C8B-B14F-4D97-AF65-F5344CB8AC3E}">
        <p14:creationId xmlns:p14="http://schemas.microsoft.com/office/powerpoint/2010/main" val="1064429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5743846" y="63507955"/>
            <a:ext cx="51402048" cy="179642453"/>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57685963" y="63507955"/>
            <a:ext cx="51402051" cy="179642453"/>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2701A241-FAE4-4D3C-B977-D6B64376F6A3}" type="datetimeFigureOut">
              <a:rPr lang="pt-BR" smtClean="0"/>
              <a:pPr/>
              <a:t>07/03/2020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E46BE7F-6788-4E08-B68C-33B15B215CE3}" type="slidenum">
              <a:rPr lang="pt-BR" smtClean="0"/>
              <a:pPr/>
              <a:t>‹nº›</a:t>
            </a:fld>
            <a:endParaRPr lang="pt-BR"/>
          </a:p>
        </p:txBody>
      </p:sp>
    </p:spTree>
    <p:extLst>
      <p:ext uri="{BB962C8B-B14F-4D97-AF65-F5344CB8AC3E}">
        <p14:creationId xmlns:p14="http://schemas.microsoft.com/office/powerpoint/2010/main" val="2293704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1620203" y="1730219"/>
            <a:ext cx="29163645" cy="7200900"/>
          </a:xfrm>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1620203" y="9671216"/>
            <a:ext cx="14317416" cy="4030501"/>
          </a:xfrm>
        </p:spPr>
        <p:txBody>
          <a:bodyPr anchor="b"/>
          <a:lstStyle>
            <a:lvl1pPr marL="0" indent="0">
              <a:buNone/>
              <a:defRPr sz="11300" b="1"/>
            </a:lvl1pPr>
            <a:lvl2pPr marL="2159448" indent="0">
              <a:buNone/>
              <a:defRPr sz="9500" b="1"/>
            </a:lvl2pPr>
            <a:lvl3pPr marL="4318896" indent="0">
              <a:buNone/>
              <a:defRPr sz="8500" b="1"/>
            </a:lvl3pPr>
            <a:lvl4pPr marL="6478344" indent="0">
              <a:buNone/>
              <a:defRPr sz="7600" b="1"/>
            </a:lvl4pPr>
            <a:lvl5pPr marL="8637801" indent="0">
              <a:buNone/>
              <a:defRPr sz="7600" b="1"/>
            </a:lvl5pPr>
            <a:lvl6pPr marL="10797249" indent="0">
              <a:buNone/>
              <a:defRPr sz="7600" b="1"/>
            </a:lvl6pPr>
            <a:lvl7pPr marL="12956697" indent="0">
              <a:buNone/>
              <a:defRPr sz="7600" b="1"/>
            </a:lvl7pPr>
            <a:lvl8pPr marL="15116144" indent="0">
              <a:buNone/>
              <a:defRPr sz="7600" b="1"/>
            </a:lvl8pPr>
            <a:lvl9pPr marL="17275592" indent="0">
              <a:buNone/>
              <a:defRPr sz="7600" b="1"/>
            </a:lvl9pPr>
          </a:lstStyle>
          <a:p>
            <a:pPr lvl="0"/>
            <a:r>
              <a:rPr lang="pt-BR"/>
              <a:t>Clique para editar o texto mestre</a:t>
            </a:r>
          </a:p>
        </p:txBody>
      </p:sp>
      <p:sp>
        <p:nvSpPr>
          <p:cNvPr id="4" name="Espaço Reservado para Conteúdo 3"/>
          <p:cNvSpPr>
            <a:spLocks noGrp="1"/>
          </p:cNvSpPr>
          <p:nvPr>
            <p:ph sz="half" idx="2"/>
          </p:nvPr>
        </p:nvSpPr>
        <p:spPr>
          <a:xfrm>
            <a:off x="1620203" y="13701713"/>
            <a:ext cx="14317416"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16460809" y="9671216"/>
            <a:ext cx="14323040" cy="4030501"/>
          </a:xfrm>
        </p:spPr>
        <p:txBody>
          <a:bodyPr anchor="b"/>
          <a:lstStyle>
            <a:lvl1pPr marL="0" indent="0">
              <a:buNone/>
              <a:defRPr sz="11300" b="1"/>
            </a:lvl1pPr>
            <a:lvl2pPr marL="2159448" indent="0">
              <a:buNone/>
              <a:defRPr sz="9500" b="1"/>
            </a:lvl2pPr>
            <a:lvl3pPr marL="4318896" indent="0">
              <a:buNone/>
              <a:defRPr sz="8500" b="1"/>
            </a:lvl3pPr>
            <a:lvl4pPr marL="6478344" indent="0">
              <a:buNone/>
              <a:defRPr sz="7600" b="1"/>
            </a:lvl4pPr>
            <a:lvl5pPr marL="8637801" indent="0">
              <a:buNone/>
              <a:defRPr sz="7600" b="1"/>
            </a:lvl5pPr>
            <a:lvl6pPr marL="10797249" indent="0">
              <a:buNone/>
              <a:defRPr sz="7600" b="1"/>
            </a:lvl6pPr>
            <a:lvl7pPr marL="12956697" indent="0">
              <a:buNone/>
              <a:defRPr sz="7600" b="1"/>
            </a:lvl7pPr>
            <a:lvl8pPr marL="15116144" indent="0">
              <a:buNone/>
              <a:defRPr sz="7600" b="1"/>
            </a:lvl8pPr>
            <a:lvl9pPr marL="17275592" indent="0">
              <a:buNone/>
              <a:defRPr sz="7600" b="1"/>
            </a:lvl9pPr>
          </a:lstStyle>
          <a:p>
            <a:pPr lvl="0"/>
            <a:r>
              <a:rPr lang="pt-BR"/>
              <a:t>Clique para editar o texto mestre</a:t>
            </a:r>
          </a:p>
        </p:txBody>
      </p:sp>
      <p:sp>
        <p:nvSpPr>
          <p:cNvPr id="6" name="Espaço Reservado para Conteúdo 5"/>
          <p:cNvSpPr>
            <a:spLocks noGrp="1"/>
          </p:cNvSpPr>
          <p:nvPr>
            <p:ph sz="quarter" idx="4"/>
          </p:nvPr>
        </p:nvSpPr>
        <p:spPr>
          <a:xfrm>
            <a:off x="16460809" y="13701713"/>
            <a:ext cx="14323040"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2701A241-FAE4-4D3C-B977-D6B64376F6A3}" type="datetimeFigureOut">
              <a:rPr lang="pt-BR" smtClean="0"/>
              <a:pPr/>
              <a:t>07/03/2020</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4E46BE7F-6788-4E08-B68C-33B15B215CE3}" type="slidenum">
              <a:rPr lang="pt-BR" smtClean="0"/>
              <a:pPr/>
              <a:t>‹nº›</a:t>
            </a:fld>
            <a:endParaRPr lang="pt-BR"/>
          </a:p>
        </p:txBody>
      </p:sp>
    </p:spTree>
    <p:extLst>
      <p:ext uri="{BB962C8B-B14F-4D97-AF65-F5344CB8AC3E}">
        <p14:creationId xmlns:p14="http://schemas.microsoft.com/office/powerpoint/2010/main" val="1795339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2701A241-FAE4-4D3C-B977-D6B64376F6A3}" type="datetimeFigureOut">
              <a:rPr lang="pt-BR" smtClean="0"/>
              <a:pPr/>
              <a:t>07/03/2020</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4E46BE7F-6788-4E08-B68C-33B15B215CE3}" type="slidenum">
              <a:rPr lang="pt-BR" smtClean="0"/>
              <a:pPr/>
              <a:t>‹nº›</a:t>
            </a:fld>
            <a:endParaRPr lang="pt-BR"/>
          </a:p>
        </p:txBody>
      </p:sp>
    </p:spTree>
    <p:extLst>
      <p:ext uri="{BB962C8B-B14F-4D97-AF65-F5344CB8AC3E}">
        <p14:creationId xmlns:p14="http://schemas.microsoft.com/office/powerpoint/2010/main" val="2187964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701A241-FAE4-4D3C-B977-D6B64376F6A3}" type="datetimeFigureOut">
              <a:rPr lang="pt-BR" smtClean="0"/>
              <a:pPr/>
              <a:t>07/03/2020</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4E46BE7F-6788-4E08-B68C-33B15B215CE3}" type="slidenum">
              <a:rPr lang="pt-BR" smtClean="0"/>
              <a:pPr/>
              <a:t>‹nº›</a:t>
            </a:fld>
            <a:endParaRPr lang="pt-BR"/>
          </a:p>
        </p:txBody>
      </p:sp>
    </p:spTree>
    <p:extLst>
      <p:ext uri="{BB962C8B-B14F-4D97-AF65-F5344CB8AC3E}">
        <p14:creationId xmlns:p14="http://schemas.microsoft.com/office/powerpoint/2010/main" val="2300775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620213" y="1720217"/>
            <a:ext cx="10660709" cy="7320916"/>
          </a:xfrm>
        </p:spPr>
        <p:txBody>
          <a:bodyPr anchor="b"/>
          <a:lstStyle>
            <a:lvl1pPr algn="l">
              <a:defRPr sz="9500" b="1"/>
            </a:lvl1pPr>
          </a:lstStyle>
          <a:p>
            <a:r>
              <a:rPr lang="pt-BR"/>
              <a:t>Clique para editar o título mestre</a:t>
            </a:r>
          </a:p>
        </p:txBody>
      </p:sp>
      <p:sp>
        <p:nvSpPr>
          <p:cNvPr id="3" name="Espaço Reservado para Conteúdo 2"/>
          <p:cNvSpPr>
            <a:spLocks noGrp="1"/>
          </p:cNvSpPr>
          <p:nvPr>
            <p:ph idx="1"/>
          </p:nvPr>
        </p:nvSpPr>
        <p:spPr>
          <a:xfrm>
            <a:off x="12669083" y="1720218"/>
            <a:ext cx="18114764" cy="36874612"/>
          </a:xfrm>
        </p:spPr>
        <p:txBody>
          <a:bodyPr/>
          <a:lstStyle>
            <a:lvl1pPr>
              <a:defRPr sz="15100"/>
            </a:lvl1pPr>
            <a:lvl2pPr>
              <a:defRPr sz="13200"/>
            </a:lvl2pPr>
            <a:lvl3pPr>
              <a:defRPr sz="11300"/>
            </a:lvl3pPr>
            <a:lvl4pPr>
              <a:defRPr sz="9500"/>
            </a:lvl4pPr>
            <a:lvl5pPr>
              <a:defRPr sz="9500"/>
            </a:lvl5pPr>
            <a:lvl6pPr>
              <a:defRPr sz="9500"/>
            </a:lvl6pPr>
            <a:lvl7pPr>
              <a:defRPr sz="9500"/>
            </a:lvl7pPr>
            <a:lvl8pPr>
              <a:defRPr sz="9500"/>
            </a:lvl8pPr>
            <a:lvl9pPr>
              <a:defRPr sz="95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1620213" y="9041150"/>
            <a:ext cx="10660709" cy="29553697"/>
          </a:xfrm>
        </p:spPr>
        <p:txBody>
          <a:bodyPr/>
          <a:lstStyle>
            <a:lvl1pPr marL="0" indent="0">
              <a:buNone/>
              <a:defRPr sz="6600"/>
            </a:lvl1pPr>
            <a:lvl2pPr marL="2159448" indent="0">
              <a:buNone/>
              <a:defRPr sz="5700"/>
            </a:lvl2pPr>
            <a:lvl3pPr marL="4318896" indent="0">
              <a:buNone/>
              <a:defRPr sz="4700"/>
            </a:lvl3pPr>
            <a:lvl4pPr marL="6478344" indent="0">
              <a:buNone/>
              <a:defRPr sz="4300"/>
            </a:lvl4pPr>
            <a:lvl5pPr marL="8637801" indent="0">
              <a:buNone/>
              <a:defRPr sz="4300"/>
            </a:lvl5pPr>
            <a:lvl6pPr marL="10797249" indent="0">
              <a:buNone/>
              <a:defRPr sz="4300"/>
            </a:lvl6pPr>
            <a:lvl7pPr marL="12956697" indent="0">
              <a:buNone/>
              <a:defRPr sz="4300"/>
            </a:lvl7pPr>
            <a:lvl8pPr marL="15116144" indent="0">
              <a:buNone/>
              <a:defRPr sz="4300"/>
            </a:lvl8pPr>
            <a:lvl9pPr marL="17275592" indent="0">
              <a:buNone/>
              <a:defRPr sz="43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2701A241-FAE4-4D3C-B977-D6B64376F6A3}" type="datetimeFigureOut">
              <a:rPr lang="pt-BR" smtClean="0"/>
              <a:pPr/>
              <a:t>07/03/2020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E46BE7F-6788-4E08-B68C-33B15B215CE3}" type="slidenum">
              <a:rPr lang="pt-BR" smtClean="0"/>
              <a:pPr/>
              <a:t>‹nº›</a:t>
            </a:fld>
            <a:endParaRPr lang="pt-BR"/>
          </a:p>
        </p:txBody>
      </p:sp>
    </p:spTree>
    <p:extLst>
      <p:ext uri="{BB962C8B-B14F-4D97-AF65-F5344CB8AC3E}">
        <p14:creationId xmlns:p14="http://schemas.microsoft.com/office/powerpoint/2010/main" val="1288521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51421" y="30243781"/>
            <a:ext cx="19442430" cy="3570449"/>
          </a:xfrm>
        </p:spPr>
        <p:txBody>
          <a:bodyPr anchor="b"/>
          <a:lstStyle>
            <a:lvl1pPr algn="l">
              <a:defRPr sz="9500" b="1"/>
            </a:lvl1pPr>
          </a:lstStyle>
          <a:p>
            <a:r>
              <a:rPr lang="pt-BR"/>
              <a:t>Clique para editar o título mestre</a:t>
            </a:r>
          </a:p>
        </p:txBody>
      </p:sp>
      <p:sp>
        <p:nvSpPr>
          <p:cNvPr id="3" name="Espaço Reservado para Imagem 2"/>
          <p:cNvSpPr>
            <a:spLocks noGrp="1"/>
          </p:cNvSpPr>
          <p:nvPr>
            <p:ph type="pic" idx="1"/>
          </p:nvPr>
        </p:nvSpPr>
        <p:spPr>
          <a:xfrm>
            <a:off x="6351421" y="3860482"/>
            <a:ext cx="19442430" cy="25923240"/>
          </a:xfrm>
        </p:spPr>
        <p:txBody>
          <a:bodyPr/>
          <a:lstStyle>
            <a:lvl1pPr marL="0" indent="0">
              <a:buNone/>
              <a:defRPr sz="15100"/>
            </a:lvl1pPr>
            <a:lvl2pPr marL="2159448" indent="0">
              <a:buNone/>
              <a:defRPr sz="13200"/>
            </a:lvl2pPr>
            <a:lvl3pPr marL="4318896" indent="0">
              <a:buNone/>
              <a:defRPr sz="11300"/>
            </a:lvl3pPr>
            <a:lvl4pPr marL="6478344" indent="0">
              <a:buNone/>
              <a:defRPr sz="9500"/>
            </a:lvl4pPr>
            <a:lvl5pPr marL="8637801" indent="0">
              <a:buNone/>
              <a:defRPr sz="9500"/>
            </a:lvl5pPr>
            <a:lvl6pPr marL="10797249" indent="0">
              <a:buNone/>
              <a:defRPr sz="9500"/>
            </a:lvl6pPr>
            <a:lvl7pPr marL="12956697" indent="0">
              <a:buNone/>
              <a:defRPr sz="9500"/>
            </a:lvl7pPr>
            <a:lvl8pPr marL="15116144" indent="0">
              <a:buNone/>
              <a:defRPr sz="9500"/>
            </a:lvl8pPr>
            <a:lvl9pPr marL="17275592" indent="0">
              <a:buNone/>
              <a:defRPr sz="9500"/>
            </a:lvl9pPr>
          </a:lstStyle>
          <a:p>
            <a:endParaRPr lang="pt-BR"/>
          </a:p>
        </p:txBody>
      </p:sp>
      <p:sp>
        <p:nvSpPr>
          <p:cNvPr id="4" name="Espaço Reservado para Texto 3"/>
          <p:cNvSpPr>
            <a:spLocks noGrp="1"/>
          </p:cNvSpPr>
          <p:nvPr>
            <p:ph type="body" sz="half" idx="2"/>
          </p:nvPr>
        </p:nvSpPr>
        <p:spPr>
          <a:xfrm>
            <a:off x="6351421" y="33814230"/>
            <a:ext cx="19442430" cy="5070631"/>
          </a:xfrm>
        </p:spPr>
        <p:txBody>
          <a:bodyPr/>
          <a:lstStyle>
            <a:lvl1pPr marL="0" indent="0">
              <a:buNone/>
              <a:defRPr sz="6600"/>
            </a:lvl1pPr>
            <a:lvl2pPr marL="2159448" indent="0">
              <a:buNone/>
              <a:defRPr sz="5700"/>
            </a:lvl2pPr>
            <a:lvl3pPr marL="4318896" indent="0">
              <a:buNone/>
              <a:defRPr sz="4700"/>
            </a:lvl3pPr>
            <a:lvl4pPr marL="6478344" indent="0">
              <a:buNone/>
              <a:defRPr sz="4300"/>
            </a:lvl4pPr>
            <a:lvl5pPr marL="8637801" indent="0">
              <a:buNone/>
              <a:defRPr sz="4300"/>
            </a:lvl5pPr>
            <a:lvl6pPr marL="10797249" indent="0">
              <a:buNone/>
              <a:defRPr sz="4300"/>
            </a:lvl6pPr>
            <a:lvl7pPr marL="12956697" indent="0">
              <a:buNone/>
              <a:defRPr sz="4300"/>
            </a:lvl7pPr>
            <a:lvl8pPr marL="15116144" indent="0">
              <a:buNone/>
              <a:defRPr sz="4300"/>
            </a:lvl8pPr>
            <a:lvl9pPr marL="17275592" indent="0">
              <a:buNone/>
              <a:defRPr sz="43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2701A241-FAE4-4D3C-B977-D6B64376F6A3}" type="datetimeFigureOut">
              <a:rPr lang="pt-BR" smtClean="0"/>
              <a:pPr/>
              <a:t>07/03/2020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E46BE7F-6788-4E08-B68C-33B15B215CE3}" type="slidenum">
              <a:rPr lang="pt-BR" smtClean="0"/>
              <a:pPr/>
              <a:t>‹nº›</a:t>
            </a:fld>
            <a:endParaRPr lang="pt-BR"/>
          </a:p>
        </p:txBody>
      </p:sp>
    </p:spTree>
    <p:extLst>
      <p:ext uri="{BB962C8B-B14F-4D97-AF65-F5344CB8AC3E}">
        <p14:creationId xmlns:p14="http://schemas.microsoft.com/office/powerpoint/2010/main" val="1562140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1620203" y="1730219"/>
            <a:ext cx="29163645" cy="7200900"/>
          </a:xfrm>
          <a:prstGeom prst="rect">
            <a:avLst/>
          </a:prstGeom>
        </p:spPr>
        <p:txBody>
          <a:bodyPr vert="horz" lIns="431893" tIns="215942" rIns="431893" bIns="215942" rtlCol="0" anchor="ctr">
            <a:normAutofit/>
          </a:bodyPr>
          <a:lstStyle/>
          <a:p>
            <a:r>
              <a:rPr lang="pt-BR"/>
              <a:t>Clique para editar o título mestre</a:t>
            </a:r>
          </a:p>
        </p:txBody>
      </p:sp>
      <p:sp>
        <p:nvSpPr>
          <p:cNvPr id="3" name="Espaço Reservado para Texto 2"/>
          <p:cNvSpPr>
            <a:spLocks noGrp="1"/>
          </p:cNvSpPr>
          <p:nvPr>
            <p:ph type="body" idx="1"/>
          </p:nvPr>
        </p:nvSpPr>
        <p:spPr>
          <a:xfrm>
            <a:off x="1620203" y="10081277"/>
            <a:ext cx="29163645" cy="28513567"/>
          </a:xfrm>
          <a:prstGeom prst="rect">
            <a:avLst/>
          </a:prstGeom>
        </p:spPr>
        <p:txBody>
          <a:bodyPr vert="horz" lIns="431893" tIns="215942" rIns="431893" bIns="215942"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1620203" y="40045017"/>
            <a:ext cx="7560945" cy="2300288"/>
          </a:xfrm>
          <a:prstGeom prst="rect">
            <a:avLst/>
          </a:prstGeom>
        </p:spPr>
        <p:txBody>
          <a:bodyPr vert="horz" lIns="431893" tIns="215942" rIns="431893" bIns="215942" rtlCol="0" anchor="ctr"/>
          <a:lstStyle>
            <a:lvl1pPr algn="l">
              <a:defRPr sz="5700">
                <a:solidFill>
                  <a:schemeClr val="tx1">
                    <a:tint val="75000"/>
                  </a:schemeClr>
                </a:solidFill>
              </a:defRPr>
            </a:lvl1pPr>
          </a:lstStyle>
          <a:p>
            <a:fld id="{2701A241-FAE4-4D3C-B977-D6B64376F6A3}" type="datetimeFigureOut">
              <a:rPr lang="pt-BR" smtClean="0"/>
              <a:pPr/>
              <a:t>07/03/2020</a:t>
            </a:fld>
            <a:endParaRPr lang="pt-BR"/>
          </a:p>
        </p:txBody>
      </p:sp>
      <p:sp>
        <p:nvSpPr>
          <p:cNvPr id="5" name="Espaço Reservado para Rodapé 4"/>
          <p:cNvSpPr>
            <a:spLocks noGrp="1"/>
          </p:cNvSpPr>
          <p:nvPr>
            <p:ph type="ftr" sz="quarter" idx="3"/>
          </p:nvPr>
        </p:nvSpPr>
        <p:spPr>
          <a:xfrm>
            <a:off x="11071384" y="40045017"/>
            <a:ext cx="10261283" cy="2300288"/>
          </a:xfrm>
          <a:prstGeom prst="rect">
            <a:avLst/>
          </a:prstGeom>
        </p:spPr>
        <p:txBody>
          <a:bodyPr vert="horz" lIns="431893" tIns="215942" rIns="431893" bIns="215942" rtlCol="0" anchor="ctr"/>
          <a:lstStyle>
            <a:lvl1pPr algn="ctr">
              <a:defRPr sz="57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23222909" y="40045017"/>
            <a:ext cx="7560945" cy="2300288"/>
          </a:xfrm>
          <a:prstGeom prst="rect">
            <a:avLst/>
          </a:prstGeom>
        </p:spPr>
        <p:txBody>
          <a:bodyPr vert="horz" lIns="431893" tIns="215942" rIns="431893" bIns="215942" rtlCol="0" anchor="ctr"/>
          <a:lstStyle>
            <a:lvl1pPr algn="r">
              <a:defRPr sz="5700">
                <a:solidFill>
                  <a:schemeClr val="tx1">
                    <a:tint val="75000"/>
                  </a:schemeClr>
                </a:solidFill>
              </a:defRPr>
            </a:lvl1pPr>
          </a:lstStyle>
          <a:p>
            <a:fld id="{4E46BE7F-6788-4E08-B68C-33B15B215CE3}" type="slidenum">
              <a:rPr lang="pt-BR" smtClean="0"/>
              <a:pPr/>
              <a:t>‹nº›</a:t>
            </a:fld>
            <a:endParaRPr lang="pt-BR"/>
          </a:p>
        </p:txBody>
      </p:sp>
    </p:spTree>
    <p:extLst>
      <p:ext uri="{BB962C8B-B14F-4D97-AF65-F5344CB8AC3E}">
        <p14:creationId xmlns:p14="http://schemas.microsoft.com/office/powerpoint/2010/main" val="41553002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318896" rtl="0" eaLnBrk="1" latinLnBrk="0" hangingPunct="1">
        <a:spcBef>
          <a:spcPct val="0"/>
        </a:spcBef>
        <a:buNone/>
        <a:defRPr sz="20800" kern="1200">
          <a:solidFill>
            <a:schemeClr val="tx1"/>
          </a:solidFill>
          <a:latin typeface="+mj-lt"/>
          <a:ea typeface="+mj-ea"/>
          <a:cs typeface="+mj-cs"/>
        </a:defRPr>
      </a:lvl1pPr>
    </p:titleStyle>
    <p:bodyStyle>
      <a:lvl1pPr marL="1619588" indent="-1619588" algn="l" defTabSz="4318896" rtl="0" eaLnBrk="1" latinLnBrk="0" hangingPunct="1">
        <a:spcBef>
          <a:spcPct val="20000"/>
        </a:spcBef>
        <a:buFont typeface="Arial" pitchFamily="34" charset="0"/>
        <a:buChar char="•"/>
        <a:defRPr sz="15100" kern="1200">
          <a:solidFill>
            <a:schemeClr val="tx1"/>
          </a:solidFill>
          <a:latin typeface="+mn-lt"/>
          <a:ea typeface="+mn-ea"/>
          <a:cs typeface="+mn-cs"/>
        </a:defRPr>
      </a:lvl1pPr>
      <a:lvl2pPr marL="3509106" indent="-1349658" algn="l" defTabSz="4318896" rtl="0" eaLnBrk="1" latinLnBrk="0" hangingPunct="1">
        <a:spcBef>
          <a:spcPct val="20000"/>
        </a:spcBef>
        <a:buFont typeface="Arial" pitchFamily="34" charset="0"/>
        <a:buChar char="–"/>
        <a:defRPr sz="13200" kern="1200">
          <a:solidFill>
            <a:schemeClr val="tx1"/>
          </a:solidFill>
          <a:latin typeface="+mn-lt"/>
          <a:ea typeface="+mn-ea"/>
          <a:cs typeface="+mn-cs"/>
        </a:defRPr>
      </a:lvl2pPr>
      <a:lvl3pPr marL="5398624" indent="-1079729" algn="l" defTabSz="4318896" rtl="0" eaLnBrk="1" latinLnBrk="0" hangingPunct="1">
        <a:spcBef>
          <a:spcPct val="20000"/>
        </a:spcBef>
        <a:buFont typeface="Arial" pitchFamily="34" charset="0"/>
        <a:buChar char="•"/>
        <a:defRPr sz="11300" kern="1200">
          <a:solidFill>
            <a:schemeClr val="tx1"/>
          </a:solidFill>
          <a:latin typeface="+mn-lt"/>
          <a:ea typeface="+mn-ea"/>
          <a:cs typeface="+mn-cs"/>
        </a:defRPr>
      </a:lvl3pPr>
      <a:lvl4pPr marL="7558072" indent="-1079729" algn="l" defTabSz="4318896" rtl="0" eaLnBrk="1" latinLnBrk="0" hangingPunct="1">
        <a:spcBef>
          <a:spcPct val="20000"/>
        </a:spcBef>
        <a:buFont typeface="Arial" pitchFamily="34" charset="0"/>
        <a:buChar char="–"/>
        <a:defRPr sz="9500" kern="1200">
          <a:solidFill>
            <a:schemeClr val="tx1"/>
          </a:solidFill>
          <a:latin typeface="+mn-lt"/>
          <a:ea typeface="+mn-ea"/>
          <a:cs typeface="+mn-cs"/>
        </a:defRPr>
      </a:lvl4pPr>
      <a:lvl5pPr marL="9717520" indent="-1079729" algn="l" defTabSz="4318896" rtl="0" eaLnBrk="1" latinLnBrk="0" hangingPunct="1">
        <a:spcBef>
          <a:spcPct val="20000"/>
        </a:spcBef>
        <a:buFont typeface="Arial" pitchFamily="34" charset="0"/>
        <a:buChar char="»"/>
        <a:defRPr sz="9500" kern="1200">
          <a:solidFill>
            <a:schemeClr val="tx1"/>
          </a:solidFill>
          <a:latin typeface="+mn-lt"/>
          <a:ea typeface="+mn-ea"/>
          <a:cs typeface="+mn-cs"/>
        </a:defRPr>
      </a:lvl5pPr>
      <a:lvl6pPr marL="11876968" indent="-1079729" algn="l" defTabSz="4318896"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4036416" indent="-1079729" algn="l" defTabSz="4318896"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195868" indent="-1079729" algn="l" defTabSz="4318896"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355321" indent="-1079729" algn="l" defTabSz="4318896" rtl="0" eaLnBrk="1" latinLnBrk="0" hangingPunct="1">
        <a:spcBef>
          <a:spcPct val="20000"/>
        </a:spcBef>
        <a:buFont typeface="Arial" pitchFamily="34" charset="0"/>
        <a:buChar char="•"/>
        <a:defRPr sz="9500" kern="1200">
          <a:solidFill>
            <a:schemeClr val="tx1"/>
          </a:solidFill>
          <a:latin typeface="+mn-lt"/>
          <a:ea typeface="+mn-ea"/>
          <a:cs typeface="+mn-cs"/>
        </a:defRPr>
      </a:lvl9pPr>
    </p:bodyStyle>
    <p:otherStyle>
      <a:defPPr>
        <a:defRPr lang="pt-BR"/>
      </a:defPPr>
      <a:lvl1pPr marL="0" algn="l" defTabSz="4318896" rtl="0" eaLnBrk="1" latinLnBrk="0" hangingPunct="1">
        <a:defRPr sz="8500" kern="1200">
          <a:solidFill>
            <a:schemeClr val="tx1"/>
          </a:solidFill>
          <a:latin typeface="+mn-lt"/>
          <a:ea typeface="+mn-ea"/>
          <a:cs typeface="+mn-cs"/>
        </a:defRPr>
      </a:lvl1pPr>
      <a:lvl2pPr marL="2159448" algn="l" defTabSz="4318896" rtl="0" eaLnBrk="1" latinLnBrk="0" hangingPunct="1">
        <a:defRPr sz="8500" kern="1200">
          <a:solidFill>
            <a:schemeClr val="tx1"/>
          </a:solidFill>
          <a:latin typeface="+mn-lt"/>
          <a:ea typeface="+mn-ea"/>
          <a:cs typeface="+mn-cs"/>
        </a:defRPr>
      </a:lvl2pPr>
      <a:lvl3pPr marL="4318896" algn="l" defTabSz="4318896" rtl="0" eaLnBrk="1" latinLnBrk="0" hangingPunct="1">
        <a:defRPr sz="8500" kern="1200">
          <a:solidFill>
            <a:schemeClr val="tx1"/>
          </a:solidFill>
          <a:latin typeface="+mn-lt"/>
          <a:ea typeface="+mn-ea"/>
          <a:cs typeface="+mn-cs"/>
        </a:defRPr>
      </a:lvl3pPr>
      <a:lvl4pPr marL="6478344" algn="l" defTabSz="4318896" rtl="0" eaLnBrk="1" latinLnBrk="0" hangingPunct="1">
        <a:defRPr sz="8500" kern="1200">
          <a:solidFill>
            <a:schemeClr val="tx1"/>
          </a:solidFill>
          <a:latin typeface="+mn-lt"/>
          <a:ea typeface="+mn-ea"/>
          <a:cs typeface="+mn-cs"/>
        </a:defRPr>
      </a:lvl4pPr>
      <a:lvl5pPr marL="8637801" algn="l" defTabSz="4318896" rtl="0" eaLnBrk="1" latinLnBrk="0" hangingPunct="1">
        <a:defRPr sz="8500" kern="1200">
          <a:solidFill>
            <a:schemeClr val="tx1"/>
          </a:solidFill>
          <a:latin typeface="+mn-lt"/>
          <a:ea typeface="+mn-ea"/>
          <a:cs typeface="+mn-cs"/>
        </a:defRPr>
      </a:lvl5pPr>
      <a:lvl6pPr marL="10797249" algn="l" defTabSz="4318896" rtl="0" eaLnBrk="1" latinLnBrk="0" hangingPunct="1">
        <a:defRPr sz="8500" kern="1200">
          <a:solidFill>
            <a:schemeClr val="tx1"/>
          </a:solidFill>
          <a:latin typeface="+mn-lt"/>
          <a:ea typeface="+mn-ea"/>
          <a:cs typeface="+mn-cs"/>
        </a:defRPr>
      </a:lvl6pPr>
      <a:lvl7pPr marL="12956697" algn="l" defTabSz="4318896" rtl="0" eaLnBrk="1" latinLnBrk="0" hangingPunct="1">
        <a:defRPr sz="8500" kern="1200">
          <a:solidFill>
            <a:schemeClr val="tx1"/>
          </a:solidFill>
          <a:latin typeface="+mn-lt"/>
          <a:ea typeface="+mn-ea"/>
          <a:cs typeface="+mn-cs"/>
        </a:defRPr>
      </a:lvl7pPr>
      <a:lvl8pPr marL="15116144" algn="l" defTabSz="4318896" rtl="0" eaLnBrk="1" latinLnBrk="0" hangingPunct="1">
        <a:defRPr sz="8500" kern="1200">
          <a:solidFill>
            <a:schemeClr val="tx1"/>
          </a:solidFill>
          <a:latin typeface="+mn-lt"/>
          <a:ea typeface="+mn-ea"/>
          <a:cs typeface="+mn-cs"/>
        </a:defRPr>
      </a:lvl8pPr>
      <a:lvl9pPr marL="17275592" algn="l" defTabSz="4318896"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tângulo 1"/>
          <p:cNvSpPr/>
          <p:nvPr/>
        </p:nvSpPr>
        <p:spPr>
          <a:xfrm>
            <a:off x="-14378" y="579885"/>
            <a:ext cx="32404050" cy="2840922"/>
          </a:xfrm>
          <a:prstGeom prst="rect">
            <a:avLst/>
          </a:prstGeom>
          <a:solidFill>
            <a:schemeClr val="tx2">
              <a:lumMod val="60000"/>
              <a:lumOff val="4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5" name="Conector reto 14"/>
          <p:cNvCxnSpPr>
            <a:cxnSpLocks/>
          </p:cNvCxnSpPr>
          <p:nvPr/>
        </p:nvCxnSpPr>
        <p:spPr>
          <a:xfrm>
            <a:off x="16202025" y="8253540"/>
            <a:ext cx="0" cy="31199705"/>
          </a:xfrm>
          <a:prstGeom prst="line">
            <a:avLst/>
          </a:prstGeom>
          <a:ln w="76200">
            <a:solidFill>
              <a:schemeClr val="accent1">
                <a:shade val="95000"/>
                <a:satMod val="105000"/>
                <a:alpha val="30000"/>
              </a:schemeClr>
            </a:solidFill>
          </a:ln>
        </p:spPr>
        <p:style>
          <a:lnRef idx="1">
            <a:schemeClr val="accent1"/>
          </a:lnRef>
          <a:fillRef idx="0">
            <a:schemeClr val="accent1"/>
          </a:fillRef>
          <a:effectRef idx="0">
            <a:schemeClr val="accent1"/>
          </a:effectRef>
          <a:fontRef idx="minor">
            <a:schemeClr val="tx1"/>
          </a:fontRef>
        </p:style>
      </p:cxnSp>
      <p:sp>
        <p:nvSpPr>
          <p:cNvPr id="35" name="Text Box 3415"/>
          <p:cNvSpPr txBox="1">
            <a:spLocks noChangeArrowheads="1"/>
          </p:cNvSpPr>
          <p:nvPr/>
        </p:nvSpPr>
        <p:spPr bwMode="auto">
          <a:xfrm>
            <a:off x="1191381" y="7802191"/>
            <a:ext cx="14156371" cy="1080120"/>
          </a:xfrm>
          <a:prstGeom prst="rect">
            <a:avLst/>
          </a:prstGeom>
          <a:solidFill>
            <a:schemeClr val="tx2">
              <a:lumMod val="60000"/>
              <a:lumOff val="40000"/>
            </a:schemeClr>
          </a:solidFill>
          <a:ln/>
        </p:spPr>
        <p:style>
          <a:lnRef idx="0">
            <a:schemeClr val="accent6"/>
          </a:lnRef>
          <a:fillRef idx="3">
            <a:schemeClr val="accent6"/>
          </a:fillRef>
          <a:effectRef idx="3">
            <a:schemeClr val="accent6"/>
          </a:effectRef>
          <a:fontRef idx="minor">
            <a:schemeClr val="lt1"/>
          </a:fontRef>
        </p:style>
        <p:txBody>
          <a:bodyPr vert="horz" wrap="none" lIns="566457" tIns="283226" rIns="566457" bIns="283226" rtlCol="0" anchor="ctr">
            <a:noAutofit/>
          </a:bodyPr>
          <a:lstStyle>
            <a:lvl1pPr marL="0" indent="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1pPr>
            <a:lvl2pPr marL="742950" indent="-28575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2pPr>
            <a:lvl3pPr marL="1143000" indent="-22860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3pPr>
            <a:lvl4pPr marL="1600200" indent="-22860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4pPr>
            <a:lvl5pPr marL="2057400" indent="-22860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5pPr>
            <a:lvl6pPr marL="2514600" indent="-228600" algn="ctr" defTabSz="1020763" rtl="0" eaLnBrk="0" fontAlgn="base" latinLnBrk="0" hangingPunct="0">
              <a:spcBef>
                <a:spcPct val="0"/>
              </a:spcBef>
              <a:spcAft>
                <a:spcPct val="0"/>
              </a:spcAft>
              <a:buFont typeface="Arial" pitchFamily="34" charset="0"/>
              <a:buNone/>
              <a:defRPr sz="2300" b="1" kern="1200">
                <a:solidFill>
                  <a:schemeClr val="tx1"/>
                </a:solidFill>
                <a:latin typeface="tahoma, verdana, arial" charset="0"/>
                <a:ea typeface="+mn-ea"/>
                <a:cs typeface="Times New Roman" pitchFamily="18" charset="0"/>
              </a:defRPr>
            </a:lvl6pPr>
            <a:lvl7pPr marL="2971800" indent="-228600" algn="ctr" defTabSz="1020763" rtl="0" eaLnBrk="0" fontAlgn="base" latinLnBrk="0" hangingPunct="0">
              <a:spcBef>
                <a:spcPct val="0"/>
              </a:spcBef>
              <a:spcAft>
                <a:spcPct val="0"/>
              </a:spcAft>
              <a:buFont typeface="Arial" pitchFamily="34" charset="0"/>
              <a:buNone/>
              <a:defRPr sz="2300" b="1" kern="1200">
                <a:solidFill>
                  <a:schemeClr val="tx1"/>
                </a:solidFill>
                <a:latin typeface="tahoma, verdana, arial" charset="0"/>
                <a:ea typeface="+mn-ea"/>
                <a:cs typeface="Times New Roman" pitchFamily="18" charset="0"/>
              </a:defRPr>
            </a:lvl7pPr>
            <a:lvl8pPr marL="3429000" indent="-228600" algn="ctr" defTabSz="1020763" rtl="0" eaLnBrk="0" fontAlgn="base" latinLnBrk="0" hangingPunct="0">
              <a:spcBef>
                <a:spcPct val="0"/>
              </a:spcBef>
              <a:spcAft>
                <a:spcPct val="0"/>
              </a:spcAft>
              <a:buFont typeface="Arial" pitchFamily="34" charset="0"/>
              <a:buNone/>
              <a:defRPr sz="2300" b="1" kern="1200">
                <a:solidFill>
                  <a:schemeClr val="tx1"/>
                </a:solidFill>
                <a:latin typeface="tahoma, verdana, arial" charset="0"/>
                <a:ea typeface="+mn-ea"/>
                <a:cs typeface="Times New Roman" pitchFamily="18" charset="0"/>
              </a:defRPr>
            </a:lvl8pPr>
            <a:lvl9pPr marL="3886200" indent="-228600" algn="ctr" defTabSz="1020763" rtl="0" eaLnBrk="0" fontAlgn="base" latinLnBrk="0" hangingPunct="0">
              <a:spcBef>
                <a:spcPct val="0"/>
              </a:spcBef>
              <a:spcAft>
                <a:spcPct val="0"/>
              </a:spcAft>
              <a:buFont typeface="Arial" pitchFamily="34" charset="0"/>
              <a:buNone/>
              <a:defRPr sz="2300" b="1" kern="1200">
                <a:solidFill>
                  <a:schemeClr val="tx1"/>
                </a:solidFill>
                <a:latin typeface="tahoma, verdana, arial" charset="0"/>
                <a:ea typeface="+mn-ea"/>
                <a:cs typeface="Times New Roman" pitchFamily="18" charset="0"/>
              </a:defRPr>
            </a:lvl9pPr>
          </a:lstStyle>
          <a:p>
            <a:pPr algn="ctr" eaLnBrk="1" hangingPunct="1">
              <a:defRPr/>
            </a:pPr>
            <a:r>
              <a:rPr lang="pt-BR" sz="5400" dirty="0">
                <a:effectLst>
                  <a:outerShdw blurRad="38100" dist="38100" dir="2700000" algn="tl">
                    <a:srgbClr val="000000">
                      <a:alpha val="43137"/>
                    </a:srgbClr>
                  </a:outerShdw>
                </a:effectLst>
                <a:latin typeface="Arial" pitchFamily="34" charset="0"/>
                <a:cs typeface="Arial" pitchFamily="34" charset="0"/>
              </a:rPr>
              <a:t>INTRODUÇÃO</a:t>
            </a:r>
          </a:p>
        </p:txBody>
      </p:sp>
      <p:sp>
        <p:nvSpPr>
          <p:cNvPr id="10" name="CaixaDeTexto 9"/>
          <p:cNvSpPr txBox="1"/>
          <p:nvPr/>
        </p:nvSpPr>
        <p:spPr>
          <a:xfrm>
            <a:off x="1191382" y="20594588"/>
            <a:ext cx="14358568" cy="2062103"/>
          </a:xfrm>
          <a:prstGeom prst="rect">
            <a:avLst/>
          </a:prstGeom>
          <a:noFill/>
        </p:spPr>
        <p:txBody>
          <a:bodyPr wrap="square" rtlCol="0">
            <a:spAutoFit/>
          </a:bodyPr>
          <a:lstStyle/>
          <a:p>
            <a:pPr algn="just"/>
            <a:r>
              <a:rPr lang="pt-BR" sz="3200" dirty="0">
                <a:latin typeface="Times New Roman" panose="02020603050405020304" pitchFamily="18" charset="0"/>
                <a:cs typeface="Times New Roman" panose="02020603050405020304" pitchFamily="18" charset="0"/>
              </a:rPr>
              <a:t>DIGITE AQUI O OBJETIVO. DIGITE AQUI O OBJETIVO. DIGITE AQUI O OBJETIVO. DIGITE AQUI O OBJETIVO DIGITE AQUI O OBJETIVO. DIGITE AQUI O OBJETIVO. DIGITE AQUI O OBJETIVO. DIGITE AQUI O </a:t>
            </a:r>
            <a:r>
              <a:rPr lang="pt-BR" sz="3200" dirty="0" smtClean="0">
                <a:latin typeface="Times New Roman" panose="02020603050405020304" pitchFamily="18" charset="0"/>
                <a:cs typeface="Times New Roman" panose="02020603050405020304" pitchFamily="18" charset="0"/>
              </a:rPr>
              <a:t>OBJETIVO</a:t>
            </a:r>
          </a:p>
          <a:p>
            <a:pPr algn="just"/>
            <a:endParaRPr lang="pt-BR" sz="3200" dirty="0" smtClean="0">
              <a:latin typeface="Times New Roman" panose="02020603050405020304" pitchFamily="18" charset="0"/>
              <a:cs typeface="Times New Roman" panose="02020603050405020304" pitchFamily="18" charset="0"/>
            </a:endParaRPr>
          </a:p>
        </p:txBody>
      </p:sp>
      <p:sp>
        <p:nvSpPr>
          <p:cNvPr id="41" name="Text Box 3415"/>
          <p:cNvSpPr txBox="1">
            <a:spLocks noChangeArrowheads="1"/>
          </p:cNvSpPr>
          <p:nvPr/>
        </p:nvSpPr>
        <p:spPr bwMode="auto">
          <a:xfrm>
            <a:off x="16853683" y="27958635"/>
            <a:ext cx="14820719" cy="1132897"/>
          </a:xfrm>
          <a:prstGeom prst="rect">
            <a:avLst/>
          </a:prstGeom>
          <a:solidFill>
            <a:schemeClr val="tx2">
              <a:lumMod val="60000"/>
              <a:lumOff val="40000"/>
            </a:schemeClr>
          </a:solidFill>
          <a:ln/>
        </p:spPr>
        <p:style>
          <a:lnRef idx="0">
            <a:schemeClr val="accent6"/>
          </a:lnRef>
          <a:fillRef idx="3">
            <a:schemeClr val="accent6"/>
          </a:fillRef>
          <a:effectRef idx="3">
            <a:schemeClr val="accent6"/>
          </a:effectRef>
          <a:fontRef idx="minor">
            <a:schemeClr val="lt1"/>
          </a:fontRef>
        </p:style>
        <p:txBody>
          <a:bodyPr vert="horz" wrap="none" lIns="566457" tIns="283226" rIns="566457" bIns="283226" rtlCol="0" anchor="ctr">
            <a:noAutofit/>
          </a:bodyPr>
          <a:lstStyle>
            <a:lvl1pPr marL="0" indent="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1pPr>
            <a:lvl2pPr marL="742950" indent="-28575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2pPr>
            <a:lvl3pPr marL="1143000" indent="-22860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3pPr>
            <a:lvl4pPr marL="1600200" indent="-22860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4pPr>
            <a:lvl5pPr marL="2057400" indent="-22860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5pPr>
            <a:lvl6pPr marL="2514600" indent="-228600" algn="ctr" defTabSz="1020763" rtl="0" eaLnBrk="0" fontAlgn="base" latinLnBrk="0" hangingPunct="0">
              <a:spcBef>
                <a:spcPct val="0"/>
              </a:spcBef>
              <a:spcAft>
                <a:spcPct val="0"/>
              </a:spcAft>
              <a:buFont typeface="Arial" pitchFamily="34" charset="0"/>
              <a:buNone/>
              <a:defRPr sz="2300" b="1" kern="1200">
                <a:solidFill>
                  <a:schemeClr val="tx1"/>
                </a:solidFill>
                <a:latin typeface="tahoma, verdana, arial" charset="0"/>
                <a:ea typeface="+mn-ea"/>
                <a:cs typeface="Times New Roman" pitchFamily="18" charset="0"/>
              </a:defRPr>
            </a:lvl6pPr>
            <a:lvl7pPr marL="2971800" indent="-228600" algn="ctr" defTabSz="1020763" rtl="0" eaLnBrk="0" fontAlgn="base" latinLnBrk="0" hangingPunct="0">
              <a:spcBef>
                <a:spcPct val="0"/>
              </a:spcBef>
              <a:spcAft>
                <a:spcPct val="0"/>
              </a:spcAft>
              <a:buFont typeface="Arial" pitchFamily="34" charset="0"/>
              <a:buNone/>
              <a:defRPr sz="2300" b="1" kern="1200">
                <a:solidFill>
                  <a:schemeClr val="tx1"/>
                </a:solidFill>
                <a:latin typeface="tahoma, verdana, arial" charset="0"/>
                <a:ea typeface="+mn-ea"/>
                <a:cs typeface="Times New Roman" pitchFamily="18" charset="0"/>
              </a:defRPr>
            </a:lvl7pPr>
            <a:lvl8pPr marL="3429000" indent="-228600" algn="ctr" defTabSz="1020763" rtl="0" eaLnBrk="0" fontAlgn="base" latinLnBrk="0" hangingPunct="0">
              <a:spcBef>
                <a:spcPct val="0"/>
              </a:spcBef>
              <a:spcAft>
                <a:spcPct val="0"/>
              </a:spcAft>
              <a:buFont typeface="Arial" pitchFamily="34" charset="0"/>
              <a:buNone/>
              <a:defRPr sz="2300" b="1" kern="1200">
                <a:solidFill>
                  <a:schemeClr val="tx1"/>
                </a:solidFill>
                <a:latin typeface="tahoma, verdana, arial" charset="0"/>
                <a:ea typeface="+mn-ea"/>
                <a:cs typeface="Times New Roman" pitchFamily="18" charset="0"/>
              </a:defRPr>
            </a:lvl8pPr>
            <a:lvl9pPr marL="3886200" indent="-228600" algn="ctr" defTabSz="1020763" rtl="0" eaLnBrk="0" fontAlgn="base" latinLnBrk="0" hangingPunct="0">
              <a:spcBef>
                <a:spcPct val="0"/>
              </a:spcBef>
              <a:spcAft>
                <a:spcPct val="0"/>
              </a:spcAft>
              <a:buFont typeface="Arial" pitchFamily="34" charset="0"/>
              <a:buNone/>
              <a:defRPr sz="2300" b="1" kern="1200">
                <a:solidFill>
                  <a:schemeClr val="tx1"/>
                </a:solidFill>
                <a:latin typeface="tahoma, verdana, arial" charset="0"/>
                <a:ea typeface="+mn-ea"/>
                <a:cs typeface="Times New Roman" pitchFamily="18" charset="0"/>
              </a:defRPr>
            </a:lvl9pPr>
          </a:lstStyle>
          <a:p>
            <a:pPr algn="ctr"/>
            <a:r>
              <a:rPr lang="pt-BR" sz="5400" dirty="0">
                <a:effectLst>
                  <a:outerShdw blurRad="38100" dist="38100" dir="2700000" algn="tl">
                    <a:srgbClr val="000000">
                      <a:alpha val="43137"/>
                    </a:srgbClr>
                  </a:outerShdw>
                </a:effectLst>
                <a:latin typeface="Arial" pitchFamily="34" charset="0"/>
                <a:cs typeface="Arial" pitchFamily="34" charset="0"/>
              </a:rPr>
              <a:t>CONCLUSÃO</a:t>
            </a:r>
          </a:p>
        </p:txBody>
      </p:sp>
      <p:sp>
        <p:nvSpPr>
          <p:cNvPr id="11" name="Retângulo 10"/>
          <p:cNvSpPr/>
          <p:nvPr/>
        </p:nvSpPr>
        <p:spPr>
          <a:xfrm>
            <a:off x="16503335" y="40031715"/>
            <a:ext cx="15137044" cy="2246769"/>
          </a:xfrm>
          <a:prstGeom prst="rect">
            <a:avLst/>
          </a:prstGeom>
          <a:noFill/>
          <a:ln>
            <a:noFill/>
          </a:ln>
        </p:spPr>
        <p:style>
          <a:lnRef idx="1">
            <a:schemeClr val="dk1"/>
          </a:lnRef>
          <a:fillRef idx="2">
            <a:schemeClr val="dk1"/>
          </a:fillRef>
          <a:effectRef idx="1">
            <a:schemeClr val="dk1"/>
          </a:effectRef>
          <a:fontRef idx="minor">
            <a:schemeClr val="dk1"/>
          </a:fontRef>
        </p:style>
        <p:txBody>
          <a:bodyPr wrap="square">
            <a:spAutoFit/>
          </a:bodyPr>
          <a:lstStyle/>
          <a:p>
            <a:pPr algn="just"/>
            <a:r>
              <a:rPr lang="pt-BR" sz="2000" dirty="0">
                <a:latin typeface="Times New Roman" panose="02020603050405020304" pitchFamily="18" charset="0"/>
                <a:cs typeface="Times New Roman" panose="02020603050405020304" pitchFamily="18" charset="0"/>
              </a:rPr>
              <a:t>DIGITE AQUI AS REFERÊNCIAS. </a:t>
            </a:r>
            <a:r>
              <a:rPr lang="pt-BR" sz="2000" dirty="0" smtClean="0">
                <a:latin typeface="Times New Roman" panose="02020603050405020304" pitchFamily="18" charset="0"/>
                <a:cs typeface="Times New Roman" panose="02020603050405020304" pitchFamily="18" charset="0"/>
              </a:rPr>
              <a:t>DIGITE </a:t>
            </a:r>
            <a:r>
              <a:rPr lang="pt-BR" sz="2000" dirty="0">
                <a:latin typeface="Times New Roman" panose="02020603050405020304" pitchFamily="18" charset="0"/>
                <a:cs typeface="Times New Roman" panose="02020603050405020304" pitchFamily="18" charset="0"/>
              </a:rPr>
              <a:t>AQUI AS REFERÊNCIAS. DIGITE AQUI AS REFERÊNCIAS. DIGITE AQUI AS REFERÊNCIAS. DIGITE AQUI AS REFERÊNCIAS. DIGITE AQUI AS REFERÊNCIAS. DIGITE AQUI AS REFERÊNCIAS. DIGITE AQUI AS REFERÊNCIAS. DIGITE AQUI AS REFERÊNCIAS. DIGITE AQUI AS REFERÊNCIAS. DIGITE AQUI AS REFERÊNCIAS. DIGITE AQUI AS REFERÊNCIAS. DIGITE AQUI AS REFERÊNCIAS. DIGITE AQUI AS REFERÊNCIAS. DIGITE AQUI AS REFERÊNCIAS. DIGITE AQUI AS REFERÊNCIAS. DIGITE AQUI AS REFERÊNCIAS. DIGITE AQUI AS REFERÊNCIAS. </a:t>
            </a:r>
          </a:p>
          <a:p>
            <a:pPr algn="just"/>
            <a:endParaRPr lang="pt-BR" sz="2000" dirty="0">
              <a:latin typeface="Times New Roman" panose="02020603050405020304" pitchFamily="18" charset="0"/>
              <a:cs typeface="Times New Roman" panose="02020603050405020304" pitchFamily="18" charset="0"/>
            </a:endParaRPr>
          </a:p>
          <a:p>
            <a:pPr algn="just"/>
            <a:endParaRPr lang="pt-BR" sz="2000" dirty="0">
              <a:latin typeface="Times New Roman" panose="02020603050405020304" pitchFamily="18" charset="0"/>
              <a:cs typeface="Times New Roman" panose="02020603050405020304" pitchFamily="18" charset="0"/>
            </a:endParaRPr>
          </a:p>
        </p:txBody>
      </p:sp>
      <p:sp>
        <p:nvSpPr>
          <p:cNvPr id="22" name="Text Box 3415">
            <a:extLst>
              <a:ext uri="{FF2B5EF4-FFF2-40B4-BE49-F238E27FC236}">
                <a16:creationId xmlns:a16="http://schemas.microsoft.com/office/drawing/2014/main" xmlns="" id="{93F2560A-B622-42E1-B9BE-E8D28FD08B94}"/>
              </a:ext>
            </a:extLst>
          </p:cNvPr>
          <p:cNvSpPr txBox="1">
            <a:spLocks noChangeArrowheads="1"/>
          </p:cNvSpPr>
          <p:nvPr/>
        </p:nvSpPr>
        <p:spPr bwMode="auto">
          <a:xfrm>
            <a:off x="1373464" y="19154428"/>
            <a:ext cx="14156371" cy="1080120"/>
          </a:xfrm>
          <a:prstGeom prst="rect">
            <a:avLst/>
          </a:prstGeom>
          <a:solidFill>
            <a:schemeClr val="tx2">
              <a:lumMod val="60000"/>
              <a:lumOff val="40000"/>
            </a:schemeClr>
          </a:solidFill>
          <a:ln/>
        </p:spPr>
        <p:style>
          <a:lnRef idx="0">
            <a:schemeClr val="accent6"/>
          </a:lnRef>
          <a:fillRef idx="3">
            <a:schemeClr val="accent6"/>
          </a:fillRef>
          <a:effectRef idx="3">
            <a:schemeClr val="accent6"/>
          </a:effectRef>
          <a:fontRef idx="minor">
            <a:schemeClr val="lt1"/>
          </a:fontRef>
        </p:style>
        <p:txBody>
          <a:bodyPr vert="horz" wrap="none" lIns="566457" tIns="283226" rIns="566457" bIns="283226" rtlCol="0" anchor="ctr">
            <a:noAutofit/>
          </a:bodyPr>
          <a:lstStyle>
            <a:lvl1pPr marL="0" indent="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1pPr>
            <a:lvl2pPr marL="742950" indent="-28575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2pPr>
            <a:lvl3pPr marL="1143000" indent="-22860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3pPr>
            <a:lvl4pPr marL="1600200" indent="-22860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4pPr>
            <a:lvl5pPr marL="2057400" indent="-22860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5pPr>
            <a:lvl6pPr marL="2514600" indent="-228600" algn="ctr" defTabSz="1020763" rtl="0" eaLnBrk="0" fontAlgn="base" latinLnBrk="0" hangingPunct="0">
              <a:spcBef>
                <a:spcPct val="0"/>
              </a:spcBef>
              <a:spcAft>
                <a:spcPct val="0"/>
              </a:spcAft>
              <a:buFont typeface="Arial" pitchFamily="34" charset="0"/>
              <a:buNone/>
              <a:defRPr sz="2300" b="1" kern="1200">
                <a:solidFill>
                  <a:schemeClr val="tx1"/>
                </a:solidFill>
                <a:latin typeface="tahoma, verdana, arial" charset="0"/>
                <a:ea typeface="+mn-ea"/>
                <a:cs typeface="Times New Roman" pitchFamily="18" charset="0"/>
              </a:defRPr>
            </a:lvl6pPr>
            <a:lvl7pPr marL="2971800" indent="-228600" algn="ctr" defTabSz="1020763" rtl="0" eaLnBrk="0" fontAlgn="base" latinLnBrk="0" hangingPunct="0">
              <a:spcBef>
                <a:spcPct val="0"/>
              </a:spcBef>
              <a:spcAft>
                <a:spcPct val="0"/>
              </a:spcAft>
              <a:buFont typeface="Arial" pitchFamily="34" charset="0"/>
              <a:buNone/>
              <a:defRPr sz="2300" b="1" kern="1200">
                <a:solidFill>
                  <a:schemeClr val="tx1"/>
                </a:solidFill>
                <a:latin typeface="tahoma, verdana, arial" charset="0"/>
                <a:ea typeface="+mn-ea"/>
                <a:cs typeface="Times New Roman" pitchFamily="18" charset="0"/>
              </a:defRPr>
            </a:lvl7pPr>
            <a:lvl8pPr marL="3429000" indent="-228600" algn="ctr" defTabSz="1020763" rtl="0" eaLnBrk="0" fontAlgn="base" latinLnBrk="0" hangingPunct="0">
              <a:spcBef>
                <a:spcPct val="0"/>
              </a:spcBef>
              <a:spcAft>
                <a:spcPct val="0"/>
              </a:spcAft>
              <a:buFont typeface="Arial" pitchFamily="34" charset="0"/>
              <a:buNone/>
              <a:defRPr sz="2300" b="1" kern="1200">
                <a:solidFill>
                  <a:schemeClr val="tx1"/>
                </a:solidFill>
                <a:latin typeface="tahoma, verdana, arial" charset="0"/>
                <a:ea typeface="+mn-ea"/>
                <a:cs typeface="Times New Roman" pitchFamily="18" charset="0"/>
              </a:defRPr>
            </a:lvl8pPr>
            <a:lvl9pPr marL="3886200" indent="-228600" algn="ctr" defTabSz="1020763" rtl="0" eaLnBrk="0" fontAlgn="base" latinLnBrk="0" hangingPunct="0">
              <a:spcBef>
                <a:spcPct val="0"/>
              </a:spcBef>
              <a:spcAft>
                <a:spcPct val="0"/>
              </a:spcAft>
              <a:buFont typeface="Arial" pitchFamily="34" charset="0"/>
              <a:buNone/>
              <a:defRPr sz="2300" b="1" kern="1200">
                <a:solidFill>
                  <a:schemeClr val="tx1"/>
                </a:solidFill>
                <a:latin typeface="tahoma, verdana, arial" charset="0"/>
                <a:ea typeface="+mn-ea"/>
                <a:cs typeface="Times New Roman" pitchFamily="18" charset="0"/>
              </a:defRPr>
            </a:lvl9pPr>
          </a:lstStyle>
          <a:p>
            <a:pPr algn="ctr" eaLnBrk="1" hangingPunct="1">
              <a:defRPr/>
            </a:pPr>
            <a:r>
              <a:rPr lang="pt-BR" sz="5400" dirty="0">
                <a:effectLst>
                  <a:outerShdw blurRad="38100" dist="38100" dir="2700000" algn="tl">
                    <a:srgbClr val="000000">
                      <a:alpha val="43137"/>
                    </a:srgbClr>
                  </a:outerShdw>
                </a:effectLst>
                <a:latin typeface="Arial" pitchFamily="34" charset="0"/>
                <a:cs typeface="Arial" pitchFamily="34" charset="0"/>
              </a:rPr>
              <a:t>OBJETIVO</a:t>
            </a:r>
          </a:p>
        </p:txBody>
      </p:sp>
      <p:sp>
        <p:nvSpPr>
          <p:cNvPr id="23" name="Text Box 3415">
            <a:extLst>
              <a:ext uri="{FF2B5EF4-FFF2-40B4-BE49-F238E27FC236}">
                <a16:creationId xmlns:a16="http://schemas.microsoft.com/office/drawing/2014/main" xmlns="" id="{07F73F0C-6DA3-4F55-9123-164D45AD6343}"/>
              </a:ext>
            </a:extLst>
          </p:cNvPr>
          <p:cNvSpPr txBox="1">
            <a:spLocks noChangeArrowheads="1"/>
          </p:cNvSpPr>
          <p:nvPr/>
        </p:nvSpPr>
        <p:spPr bwMode="auto">
          <a:xfrm>
            <a:off x="1362873" y="23402900"/>
            <a:ext cx="14156371" cy="1080120"/>
          </a:xfrm>
          <a:prstGeom prst="rect">
            <a:avLst/>
          </a:prstGeom>
          <a:solidFill>
            <a:schemeClr val="tx2">
              <a:lumMod val="60000"/>
              <a:lumOff val="40000"/>
            </a:schemeClr>
          </a:solidFill>
          <a:ln/>
        </p:spPr>
        <p:style>
          <a:lnRef idx="0">
            <a:schemeClr val="accent6"/>
          </a:lnRef>
          <a:fillRef idx="3">
            <a:schemeClr val="accent6"/>
          </a:fillRef>
          <a:effectRef idx="3">
            <a:schemeClr val="accent6"/>
          </a:effectRef>
          <a:fontRef idx="minor">
            <a:schemeClr val="lt1"/>
          </a:fontRef>
        </p:style>
        <p:txBody>
          <a:bodyPr vert="horz" wrap="none" lIns="566457" tIns="283226" rIns="566457" bIns="283226" rtlCol="0" anchor="ctr">
            <a:noAutofit/>
          </a:bodyPr>
          <a:lstStyle>
            <a:lvl1pPr marL="0" indent="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1pPr>
            <a:lvl2pPr marL="742950" indent="-28575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2pPr>
            <a:lvl3pPr marL="1143000" indent="-22860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3pPr>
            <a:lvl4pPr marL="1600200" indent="-22860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4pPr>
            <a:lvl5pPr marL="2057400" indent="-22860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5pPr>
            <a:lvl6pPr marL="2514600" indent="-228600" algn="ctr" defTabSz="1020763" rtl="0" eaLnBrk="0" fontAlgn="base" latinLnBrk="0" hangingPunct="0">
              <a:spcBef>
                <a:spcPct val="0"/>
              </a:spcBef>
              <a:spcAft>
                <a:spcPct val="0"/>
              </a:spcAft>
              <a:buFont typeface="Arial" pitchFamily="34" charset="0"/>
              <a:buNone/>
              <a:defRPr sz="2300" b="1" kern="1200">
                <a:solidFill>
                  <a:schemeClr val="tx1"/>
                </a:solidFill>
                <a:latin typeface="tahoma, verdana, arial" charset="0"/>
                <a:ea typeface="+mn-ea"/>
                <a:cs typeface="Times New Roman" pitchFamily="18" charset="0"/>
              </a:defRPr>
            </a:lvl6pPr>
            <a:lvl7pPr marL="2971800" indent="-228600" algn="ctr" defTabSz="1020763" rtl="0" eaLnBrk="0" fontAlgn="base" latinLnBrk="0" hangingPunct="0">
              <a:spcBef>
                <a:spcPct val="0"/>
              </a:spcBef>
              <a:spcAft>
                <a:spcPct val="0"/>
              </a:spcAft>
              <a:buFont typeface="Arial" pitchFamily="34" charset="0"/>
              <a:buNone/>
              <a:defRPr sz="2300" b="1" kern="1200">
                <a:solidFill>
                  <a:schemeClr val="tx1"/>
                </a:solidFill>
                <a:latin typeface="tahoma, verdana, arial" charset="0"/>
                <a:ea typeface="+mn-ea"/>
                <a:cs typeface="Times New Roman" pitchFamily="18" charset="0"/>
              </a:defRPr>
            </a:lvl7pPr>
            <a:lvl8pPr marL="3429000" indent="-228600" algn="ctr" defTabSz="1020763" rtl="0" eaLnBrk="0" fontAlgn="base" latinLnBrk="0" hangingPunct="0">
              <a:spcBef>
                <a:spcPct val="0"/>
              </a:spcBef>
              <a:spcAft>
                <a:spcPct val="0"/>
              </a:spcAft>
              <a:buFont typeface="Arial" pitchFamily="34" charset="0"/>
              <a:buNone/>
              <a:defRPr sz="2300" b="1" kern="1200">
                <a:solidFill>
                  <a:schemeClr val="tx1"/>
                </a:solidFill>
                <a:latin typeface="tahoma, verdana, arial" charset="0"/>
                <a:ea typeface="+mn-ea"/>
                <a:cs typeface="Times New Roman" pitchFamily="18" charset="0"/>
              </a:defRPr>
            </a:lvl8pPr>
            <a:lvl9pPr marL="3886200" indent="-228600" algn="ctr" defTabSz="1020763" rtl="0" eaLnBrk="0" fontAlgn="base" latinLnBrk="0" hangingPunct="0">
              <a:spcBef>
                <a:spcPct val="0"/>
              </a:spcBef>
              <a:spcAft>
                <a:spcPct val="0"/>
              </a:spcAft>
              <a:buFont typeface="Arial" pitchFamily="34" charset="0"/>
              <a:buNone/>
              <a:defRPr sz="2300" b="1" kern="1200">
                <a:solidFill>
                  <a:schemeClr val="tx1"/>
                </a:solidFill>
                <a:latin typeface="tahoma, verdana, arial" charset="0"/>
                <a:ea typeface="+mn-ea"/>
                <a:cs typeface="Times New Roman" pitchFamily="18" charset="0"/>
              </a:defRPr>
            </a:lvl9pPr>
          </a:lstStyle>
          <a:p>
            <a:pPr algn="ctr" eaLnBrk="1" hangingPunct="1">
              <a:defRPr/>
            </a:pPr>
            <a:r>
              <a:rPr lang="pt-BR" sz="5400" dirty="0" smtClean="0">
                <a:effectLst>
                  <a:outerShdw blurRad="38100" dist="38100" dir="2700000" algn="tl">
                    <a:srgbClr val="000000">
                      <a:alpha val="43137"/>
                    </a:srgbClr>
                  </a:outerShdw>
                </a:effectLst>
                <a:latin typeface="Arial" pitchFamily="34" charset="0"/>
                <a:cs typeface="Arial" pitchFamily="34" charset="0"/>
              </a:rPr>
              <a:t>METODOLOGIA/ RELATO DE CASO</a:t>
            </a:r>
            <a:endParaRPr lang="pt-BR" sz="5400" dirty="0">
              <a:effectLst>
                <a:outerShdw blurRad="38100" dist="38100" dir="2700000" algn="tl">
                  <a:srgbClr val="000000">
                    <a:alpha val="43137"/>
                  </a:srgbClr>
                </a:outerShdw>
              </a:effectLst>
              <a:latin typeface="Arial" pitchFamily="34" charset="0"/>
              <a:cs typeface="Arial" pitchFamily="34" charset="0"/>
            </a:endParaRPr>
          </a:p>
        </p:txBody>
      </p:sp>
      <p:sp>
        <p:nvSpPr>
          <p:cNvPr id="12" name="CaixaDeTexto 11">
            <a:extLst>
              <a:ext uri="{FF2B5EF4-FFF2-40B4-BE49-F238E27FC236}">
                <a16:creationId xmlns:a16="http://schemas.microsoft.com/office/drawing/2014/main" xmlns="" id="{1574D07F-C6CD-49BA-86A9-A12957A6D467}"/>
              </a:ext>
            </a:extLst>
          </p:cNvPr>
          <p:cNvSpPr txBox="1"/>
          <p:nvPr/>
        </p:nvSpPr>
        <p:spPr>
          <a:xfrm>
            <a:off x="17158081" y="7921180"/>
            <a:ext cx="14593560" cy="11910953"/>
          </a:xfrm>
          <a:prstGeom prst="rect">
            <a:avLst/>
          </a:prstGeom>
          <a:noFill/>
        </p:spPr>
        <p:txBody>
          <a:bodyPr wrap="square" rtlCol="0">
            <a:spAutoFit/>
          </a:bodyPr>
          <a:lstStyle/>
          <a:p>
            <a:pPr algn="just">
              <a:lnSpc>
                <a:spcPct val="150000"/>
              </a:lnSpc>
            </a:pPr>
            <a:r>
              <a:rPr lang="pt-BR" sz="3200" dirty="0">
                <a:latin typeface="Times New Roman" panose="02020603050405020304" pitchFamily="18" charset="0"/>
                <a:cs typeface="Times New Roman" panose="02020603050405020304" pitchFamily="18" charset="0"/>
              </a:rPr>
              <a:t>DIGITE AQUI OS RESULTADOS E DISCUSSÕES. DIGITE AQUI OS RESULTADOS E DISCUSSÕES. DIGITE AQUI OS RESULTADOS E DISCUSSÕES. DIGITE AQUI OS RESULTADOS E DISCUSSÕES. DIGITE AQUI OS RESULTADOS E DISCUSSÕES. DIGITE AQUI OS RESULTADOS E DISCUSSÕES. DIGITE AQUI OS RESULTADOS E DISCUSSÕES.. DIGITE AQUI OS RESULTADOS E DISCUSSÕES. DIGITE AQUI OS RESULTADOS E DISCUSSÕES. DIGITE AQUI OS RESULTADOS E DISCUSSÕES. DIGITE AQUI OS RESULTADOS E DISCUSSÕES. DIGITE AQUI OS RESULTADOS E DISCUSSÕES. DIGITE AQUI OS RESULTADOS E DISCUSSÕES. DIGITE AQUI OS RESULTADOS E DISCUSSÕES. DIGITE AQUI OS RESULTADOS E DISCUSSÕESDIGITE AQUI OS RESULTADOS E DISCUSSÕES. DIGITE AQUI OS RESULTADOS E DISCUSSÕES. DIGITE AQUI OS RESULTADOS E DISCUSSÕES. DIGITE AQUI OS RESULTADOS E DISCUSSÕES. DIGITE AQUI OS RESULTADOS E DISCUSSÕES. DIGITE AQUI OS RESULTADOS E DISCUSSÕES. DIGITE AQUI OS RESULTADOS E DISCUSSÕESDIGITE AQUI OS RESULTADOS E DISCUSSÕES. DIGITE AQUI OS RESULTADOS E DISCUSSÕES. </a:t>
            </a:r>
          </a:p>
        </p:txBody>
      </p:sp>
      <p:sp>
        <p:nvSpPr>
          <p:cNvPr id="19" name="CaixaDeTexto 18">
            <a:extLst>
              <a:ext uri="{FF2B5EF4-FFF2-40B4-BE49-F238E27FC236}">
                <a16:creationId xmlns:a16="http://schemas.microsoft.com/office/drawing/2014/main" xmlns="" id="{0976C7BD-9C0E-4DF5-8F7A-5704C5F178B5}"/>
              </a:ext>
            </a:extLst>
          </p:cNvPr>
          <p:cNvSpPr txBox="1"/>
          <p:nvPr/>
        </p:nvSpPr>
        <p:spPr>
          <a:xfrm>
            <a:off x="17080842" y="29807538"/>
            <a:ext cx="14593560" cy="6124754"/>
          </a:xfrm>
          <a:prstGeom prst="rect">
            <a:avLst/>
          </a:prstGeom>
          <a:noFill/>
        </p:spPr>
        <p:txBody>
          <a:bodyPr wrap="square" rtlCol="0">
            <a:spAutoFit/>
          </a:bodyPr>
          <a:lstStyle/>
          <a:p>
            <a:pPr algn="just"/>
            <a:r>
              <a:rPr lang="pt-BR" sz="2800" dirty="0">
                <a:latin typeface="Times New Roman" panose="02020603050405020304" pitchFamily="18" charset="0"/>
                <a:cs typeface="Times New Roman" panose="02020603050405020304" pitchFamily="18" charset="0"/>
              </a:rPr>
              <a:t>DIGITE AQUI A CONCLUSÃO. DIGITE AQUI A CONCLUSÃO. DIGITE AQUI A CONCLUSÃO. DIGITE AQUI A CONCLUSÃO. DIGITE AQUI A CONCLUSÃO. DIGITE AQUI A CONCLUSÃO. DIGITE AQUI A CONCLUSÃO. DIGITE AQUI A CONCLUSÃO. DIGITE AQUI A CONCLUSÃO. DIGITE AQUI A CONCLUSÃO. DIGITE AQUI A CONCLUSÃO.DIGITE AQUI A CONCLUSÃO. DIGITE AQUI A CONCLUSÃO. DIGITE AQUI A CONCLUSÃO. DIGITE AQUI A CONCLUSÃO. DIGITE AQUI A CONCLUSÃO. DIGITE AQUI A CONCLUSÃO. DIGITE AQUI A CONCLUSÃO. DIGITE AQUI A CONCLUSÃO. DIGITE AQUI A CONCLUSÃO. DIGITE AQUI A CONCLUSÃO. DIGITE AQUI A CONCLUSÃO. DIGITE AQUI A CONCLUSÃO.DIGITE AQUI A CONCLUSÃO. DIGITE AQUI A CONCLUSÃO. DIGITE AQUI A CONCLUSÃO. DIGITE AQUI A CONCLUSÃO. DIGITE AQUI A CONCLUSÃO. DIGITE AQUI A CONCLUSÃO. DIGITE AQUI A CONCLUSÃO. DIGITE AQUI A CONCLUSÃO. DIGITE AQUI A CONCLUSÃO.DIGITE AQUI A CONCLUSÃO</a:t>
            </a:r>
            <a:r>
              <a:rPr lang="pt-BR" sz="2800" dirty="0" smtClean="0">
                <a:latin typeface="Times New Roman" panose="02020603050405020304" pitchFamily="18" charset="0"/>
                <a:cs typeface="Times New Roman" panose="02020603050405020304" pitchFamily="18" charset="0"/>
              </a:rPr>
              <a:t>.</a:t>
            </a:r>
            <a:endParaRPr lang="pt-BR" sz="2800" dirty="0">
              <a:latin typeface="Times New Roman" panose="02020603050405020304" pitchFamily="18" charset="0"/>
              <a:cs typeface="Times New Roman" panose="02020603050405020304" pitchFamily="18" charset="0"/>
            </a:endParaRPr>
          </a:p>
          <a:p>
            <a:pPr algn="just"/>
            <a:endParaRPr lang="pt-BR" sz="2800" dirty="0">
              <a:latin typeface="Times New Roman" panose="02020603050405020304" pitchFamily="18" charset="0"/>
              <a:cs typeface="Times New Roman" panose="02020603050405020304" pitchFamily="18" charset="0"/>
            </a:endParaRPr>
          </a:p>
        </p:txBody>
      </p:sp>
      <p:sp>
        <p:nvSpPr>
          <p:cNvPr id="26" name="CaixaDeTexto 25">
            <a:extLst>
              <a:ext uri="{FF2B5EF4-FFF2-40B4-BE49-F238E27FC236}">
                <a16:creationId xmlns:a16="http://schemas.microsoft.com/office/drawing/2014/main" xmlns="" id="{4E249395-A6D6-4B09-96F9-0E88186E7EF2}"/>
              </a:ext>
            </a:extLst>
          </p:cNvPr>
          <p:cNvSpPr txBox="1"/>
          <p:nvPr/>
        </p:nvSpPr>
        <p:spPr>
          <a:xfrm>
            <a:off x="16518128" y="36767032"/>
            <a:ext cx="14593560" cy="1315873"/>
          </a:xfrm>
          <a:prstGeom prst="rect">
            <a:avLst/>
          </a:prstGeom>
          <a:noFill/>
        </p:spPr>
        <p:txBody>
          <a:bodyPr wrap="square" rtlCol="0">
            <a:spAutoFit/>
          </a:bodyPr>
          <a:lstStyle/>
          <a:p>
            <a:pPr algn="just">
              <a:lnSpc>
                <a:spcPct val="150000"/>
              </a:lnSpc>
            </a:pPr>
            <a:r>
              <a:rPr lang="pt-BR" sz="2800" b="1" dirty="0" smtClean="0">
                <a:latin typeface="Times New Roman" panose="02020603050405020304" pitchFamily="18" charset="0"/>
                <a:cs typeface="Times New Roman" panose="02020603050405020304" pitchFamily="18" charset="0"/>
              </a:rPr>
              <a:t>PALAVRAS CHAVE: </a:t>
            </a:r>
            <a:r>
              <a:rPr lang="pt-BR" sz="2800" dirty="0" smtClean="0">
                <a:latin typeface="Times New Roman" panose="02020603050405020304" pitchFamily="18" charset="0"/>
                <a:cs typeface="Times New Roman" panose="02020603050405020304" pitchFamily="18" charset="0"/>
              </a:rPr>
              <a:t>DIGITE </a:t>
            </a:r>
            <a:r>
              <a:rPr lang="pt-BR" sz="2800" dirty="0">
                <a:latin typeface="Times New Roman" panose="02020603050405020304" pitchFamily="18" charset="0"/>
                <a:cs typeface="Times New Roman" panose="02020603050405020304" pitchFamily="18" charset="0"/>
              </a:rPr>
              <a:t>AQUI AS PALAVRAS CHAVES; DIGITE AQUI AS PALAVRAS CHAVES; DIGITE AQUI AS PALAVRAS CHAVES; DIGITE AQUI AS PALAVRAS CHAVES;</a:t>
            </a:r>
            <a:r>
              <a:rPr lang="pt-BR" sz="2800" dirty="0"/>
              <a:t> </a:t>
            </a:r>
          </a:p>
        </p:txBody>
      </p:sp>
      <p:sp>
        <p:nvSpPr>
          <p:cNvPr id="13" name="CaixaDeTexto 12">
            <a:extLst>
              <a:ext uri="{FF2B5EF4-FFF2-40B4-BE49-F238E27FC236}">
                <a16:creationId xmlns:a16="http://schemas.microsoft.com/office/drawing/2014/main" xmlns="" id="{F3C69A6C-0A87-4D2B-8F17-C5DFC1FAAC25}"/>
              </a:ext>
            </a:extLst>
          </p:cNvPr>
          <p:cNvSpPr txBox="1"/>
          <p:nvPr/>
        </p:nvSpPr>
        <p:spPr>
          <a:xfrm>
            <a:off x="1191381" y="9577364"/>
            <a:ext cx="14358567" cy="8956298"/>
          </a:xfrm>
          <a:prstGeom prst="rect">
            <a:avLst/>
          </a:prstGeom>
          <a:noFill/>
        </p:spPr>
        <p:txBody>
          <a:bodyPr wrap="square" rtlCol="0">
            <a:spAutoFit/>
          </a:bodyPr>
          <a:lstStyle/>
          <a:p>
            <a:pPr algn="just"/>
            <a:r>
              <a:rPr lang="pt-BR" sz="3200" dirty="0" smtClean="0">
                <a:latin typeface="Times New Roman" panose="02020603050405020304" pitchFamily="18" charset="0"/>
                <a:cs typeface="Times New Roman" panose="02020603050405020304" pitchFamily="18" charset="0"/>
              </a:rPr>
              <a:t>DIGITE </a:t>
            </a:r>
            <a:r>
              <a:rPr lang="pt-BR" sz="3200" dirty="0">
                <a:latin typeface="Times New Roman" panose="02020603050405020304" pitchFamily="18" charset="0"/>
                <a:cs typeface="Times New Roman" panose="02020603050405020304" pitchFamily="18" charset="0"/>
              </a:rPr>
              <a:t>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SUA INTRODUÇÃO. DIGITE AQUI </a:t>
            </a:r>
            <a:r>
              <a:rPr lang="pt-BR" sz="3200" dirty="0" smtClean="0">
                <a:latin typeface="Times New Roman" panose="02020603050405020304" pitchFamily="18" charset="0"/>
                <a:cs typeface="Times New Roman" panose="02020603050405020304" pitchFamily="18" charset="0"/>
              </a:rPr>
              <a:t>SUA</a:t>
            </a:r>
            <a:endParaRPr lang="pt-BR" sz="3200" dirty="0">
              <a:latin typeface="Times New Roman" panose="02020603050405020304" pitchFamily="18" charset="0"/>
              <a:cs typeface="Times New Roman" panose="02020603050405020304" pitchFamily="18" charset="0"/>
            </a:endParaRPr>
          </a:p>
        </p:txBody>
      </p:sp>
      <p:sp>
        <p:nvSpPr>
          <p:cNvPr id="14" name="CaixaDeTexto 13">
            <a:extLst>
              <a:ext uri="{FF2B5EF4-FFF2-40B4-BE49-F238E27FC236}">
                <a16:creationId xmlns:a16="http://schemas.microsoft.com/office/drawing/2014/main" xmlns="" id="{AF27D9F4-1167-4787-866D-20F573A102DA}"/>
              </a:ext>
            </a:extLst>
          </p:cNvPr>
          <p:cNvSpPr txBox="1"/>
          <p:nvPr/>
        </p:nvSpPr>
        <p:spPr>
          <a:xfrm>
            <a:off x="1191382" y="24906859"/>
            <a:ext cx="14327855" cy="11418510"/>
          </a:xfrm>
          <a:prstGeom prst="rect">
            <a:avLst/>
          </a:prstGeom>
          <a:noFill/>
        </p:spPr>
        <p:txBody>
          <a:bodyPr wrap="square" rtlCol="0">
            <a:spAutoFit/>
          </a:bodyPr>
          <a:lstStyle/>
          <a:p>
            <a:pPr algn="just"/>
            <a:r>
              <a:rPr lang="pt-BR" sz="3200" dirty="0">
                <a:latin typeface="Times New Roman" panose="02020603050405020304" pitchFamily="18" charset="0"/>
                <a:cs typeface="Times New Roman" panose="02020603050405020304" pitchFamily="18" charset="0"/>
              </a:rPr>
              <a:t>DIGITE A AQUI A METODOLOGIA. DIGITE AQUI A METODOLOGIA. DIGITE AQUI A METODOLOGIA. DIGITE AQUI A METODOLOGIA. DIGITE AQUI A METODOLOGIA. DIGITE A AQUI A METODOLOGIA. DIGITE AQUI A METODOLOGIA. DIGITE AQUI A METODOLOGIA. DIGITE AQUI A METODOLOGIA. DIGITE AQUI A METODOLOGIA. DIGITE A AQUI A METODOLOGIA. DIGITE AQUI A METODOLOGIA. DIGITE AQUI A METODOLOGIA. DIGITE AQUI A METODOLOGIA. DIGITE AQUI A METODOLOGIA. DIGITE A AQUI A METODOLOGIA. DIGITE AQUI A METODOLOGIA. DIGITE AQUI A METODOLOGIA. DIGITE AQUI A METODOLOGIA. DIGITE AQUI A METODOLOGIA. DIGITE A AQUI A METODOLOGIA. DIGITE AQUI A METODOLOGIA. DIGITE AQUI A METODOLOGIA. DIGITE AQUI A METODOLOGIA. DIGITE AQUI A METODOLOGIA. DIGITE A AQUI A METODOLOGIA. DIGITE AQUI A METODOLOGIA. DIGITE AQUI A METODOLOGIA. DIGITE AQUI A METODOLOGIA. DIGITE AQUI A METODOLOGIA. DIGITE A AQUI A METODOLOGIA. DIGITE AQUI A METODOLOGIA. DIGITE AQUI A METODOLOGIA. DIGITE AQUI A METODOLOGIA. DIGITE AQUI A METODOLOGIA. DIGITE A AQUI A METODOLOGIA. DIGITE AQUI A METODOLOGIA. DIGITE AQUI A METODOLOGIA. DIGITE AQUI A METODOLOGIA. DIGITE AQUI A METODOLOGIA. DIGITE A AQUI A METODOLOGIA. DIGITE AQUI A METODOLOGIA. DIGITE AQUI A METODOLOGIA. DIGITE AQUI A METODOLOGIA. DIGITE AQUI A </a:t>
            </a:r>
            <a:r>
              <a:rPr lang="pt-BR" sz="3200" dirty="0" smtClean="0">
                <a:latin typeface="Times New Roman" panose="02020603050405020304" pitchFamily="18" charset="0"/>
                <a:cs typeface="Times New Roman" panose="02020603050405020304" pitchFamily="18" charset="0"/>
              </a:rPr>
              <a:t>METODOLOGIA</a:t>
            </a:r>
            <a:r>
              <a:rPr lang="pt-BR" sz="3200" dirty="0">
                <a:latin typeface="Times New Roman" panose="02020603050405020304" pitchFamily="18" charset="0"/>
                <a:cs typeface="Times New Roman" panose="02020603050405020304" pitchFamily="18" charset="0"/>
              </a:rPr>
              <a:t>.</a:t>
            </a:r>
            <a:endParaRPr lang="pt-BR" sz="3200" dirty="0">
              <a:latin typeface="Times New Roman" panose="02020603050405020304" pitchFamily="18" charset="0"/>
              <a:cs typeface="Times New Roman" panose="02020603050405020304" pitchFamily="18" charset="0"/>
            </a:endParaRPr>
          </a:p>
        </p:txBody>
      </p:sp>
      <p:sp>
        <p:nvSpPr>
          <p:cNvPr id="16" name="CaixaDeTexto 15">
            <a:extLst>
              <a:ext uri="{FF2B5EF4-FFF2-40B4-BE49-F238E27FC236}">
                <a16:creationId xmlns:a16="http://schemas.microsoft.com/office/drawing/2014/main" xmlns="" id="{7BFB3974-E2D2-4466-AC8C-4F11091A277C}"/>
              </a:ext>
            </a:extLst>
          </p:cNvPr>
          <p:cNvSpPr txBox="1"/>
          <p:nvPr/>
        </p:nvSpPr>
        <p:spPr>
          <a:xfrm>
            <a:off x="5472833" y="3768522"/>
            <a:ext cx="23146962" cy="1200330"/>
          </a:xfrm>
          <a:prstGeom prst="rect">
            <a:avLst/>
          </a:prstGeom>
          <a:noFill/>
        </p:spPr>
        <p:txBody>
          <a:bodyPr wrap="square" rtlCol="0">
            <a:spAutoFit/>
          </a:bodyPr>
          <a:lstStyle/>
          <a:p>
            <a:pPr algn="ctr"/>
            <a:r>
              <a:rPr lang="pt-BR" sz="7000" b="1" dirty="0">
                <a:latin typeface="Times New Roman" panose="02020603050405020304" pitchFamily="18" charset="0"/>
                <a:cs typeface="Times New Roman" panose="02020603050405020304" pitchFamily="18" charset="0"/>
              </a:rPr>
              <a:t>DIGITE AQUI O TÍTULO</a:t>
            </a:r>
          </a:p>
        </p:txBody>
      </p:sp>
      <p:sp>
        <p:nvSpPr>
          <p:cNvPr id="21" name="CaixaDeTexto 20">
            <a:extLst>
              <a:ext uri="{FF2B5EF4-FFF2-40B4-BE49-F238E27FC236}">
                <a16:creationId xmlns:a16="http://schemas.microsoft.com/office/drawing/2014/main" xmlns="" id="{66C4E2A6-FB9C-492A-BD90-5FE7FA634384}"/>
              </a:ext>
            </a:extLst>
          </p:cNvPr>
          <p:cNvSpPr txBox="1"/>
          <p:nvPr/>
        </p:nvSpPr>
        <p:spPr>
          <a:xfrm>
            <a:off x="5472833" y="5237009"/>
            <a:ext cx="24770746" cy="1200329"/>
          </a:xfrm>
          <a:prstGeom prst="rect">
            <a:avLst/>
          </a:prstGeom>
          <a:noFill/>
        </p:spPr>
        <p:txBody>
          <a:bodyPr wrap="square" rtlCol="0">
            <a:spAutoFit/>
          </a:bodyPr>
          <a:lstStyle/>
          <a:p>
            <a:r>
              <a:rPr lang="pt-BR" sz="2400" dirty="0"/>
              <a:t>NOME E EMAIL DOS AUTORES NOME E EMAIL DOS AUTORES NOME E EMAIL DOS AUTORES NOME E EMAIL DOS AUTORES NOME E EMAIL DOS AUTORES NOME E EMAIL DOS AUTORES</a:t>
            </a:r>
          </a:p>
          <a:p>
            <a:r>
              <a:rPr lang="pt-BR" sz="2400" dirty="0"/>
              <a:t>NOME E EMAIL DOS AUTORES NOME E EMAIL DOS AUTORES NOME E EMAIL DOS AUTORES NOME E EMAIL DOS AUTORES NOME E EMAIL DOS AUTORES NOME E EMAIL DOS AUTORES</a:t>
            </a:r>
          </a:p>
          <a:p>
            <a:endParaRPr lang="pt-BR" sz="2400" dirty="0"/>
          </a:p>
        </p:txBody>
      </p:sp>
      <p:sp>
        <p:nvSpPr>
          <p:cNvPr id="29" name="CaixaDeTexto 28">
            <a:extLst>
              <a:ext uri="{FF2B5EF4-FFF2-40B4-BE49-F238E27FC236}">
                <a16:creationId xmlns:a16="http://schemas.microsoft.com/office/drawing/2014/main" xmlns="" id="{35C3C5B3-C6CA-4CCB-AA54-C3E1313ACE79}"/>
              </a:ext>
            </a:extLst>
          </p:cNvPr>
          <p:cNvSpPr txBox="1"/>
          <p:nvPr/>
        </p:nvSpPr>
        <p:spPr>
          <a:xfrm>
            <a:off x="-14378" y="880734"/>
            <a:ext cx="32389672" cy="2246769"/>
          </a:xfrm>
          <a:prstGeom prst="rect">
            <a:avLst/>
          </a:prstGeom>
          <a:noFill/>
        </p:spPr>
        <p:txBody>
          <a:bodyPr wrap="square" rtlCol="0">
            <a:spAutoFit/>
          </a:bodyPr>
          <a:lstStyle/>
          <a:p>
            <a:pPr algn="ctr"/>
            <a:r>
              <a:rPr lang="pt-BR" sz="7000" b="1" dirty="0">
                <a:latin typeface="Times New Roman" panose="02020603050405020304" pitchFamily="18" charset="0"/>
                <a:cs typeface="Times New Roman" panose="02020603050405020304" pitchFamily="18" charset="0"/>
              </a:rPr>
              <a:t>I SIMPÓSIO INTERNACIONAL DE ENFERMAGEM EM </a:t>
            </a:r>
            <a:r>
              <a:rPr lang="pt-BR" sz="7000" b="1" dirty="0" smtClean="0">
                <a:latin typeface="Times New Roman" panose="02020603050405020304" pitchFamily="18" charset="0"/>
                <a:cs typeface="Times New Roman" panose="02020603050405020304" pitchFamily="18" charset="0"/>
              </a:rPr>
              <a:t>ESTOMATERAPIA</a:t>
            </a:r>
          </a:p>
          <a:p>
            <a:pPr algn="ctr"/>
            <a:r>
              <a:rPr lang="pt-BR" sz="7000" b="1" dirty="0" smtClean="0">
                <a:latin typeface="Times New Roman" panose="02020603050405020304" pitchFamily="18" charset="0"/>
                <a:cs typeface="Times New Roman" panose="02020603050405020304" pitchFamily="18" charset="0"/>
              </a:rPr>
              <a:t>IV MOSTRA DE PREVENÇÃO E TRATAMENTO DE LESÕES DE PELE</a:t>
            </a:r>
            <a:endParaRPr lang="pt-BR" sz="7000" b="1" dirty="0">
              <a:latin typeface="Times New Roman" panose="02020603050405020304" pitchFamily="18" charset="0"/>
              <a:cs typeface="Times New Roman" panose="02020603050405020304" pitchFamily="18" charset="0"/>
            </a:endParaRPr>
          </a:p>
        </p:txBody>
      </p:sp>
      <p:sp>
        <p:nvSpPr>
          <p:cNvPr id="30" name="CaixaDeTexto 29">
            <a:extLst>
              <a:ext uri="{FF2B5EF4-FFF2-40B4-BE49-F238E27FC236}">
                <a16:creationId xmlns:a16="http://schemas.microsoft.com/office/drawing/2014/main" xmlns="" id="{55853F63-72F4-43F7-A707-C33CC882F4E2}"/>
              </a:ext>
            </a:extLst>
          </p:cNvPr>
          <p:cNvSpPr txBox="1"/>
          <p:nvPr/>
        </p:nvSpPr>
        <p:spPr>
          <a:xfrm>
            <a:off x="1191381" y="4661774"/>
            <a:ext cx="3345348" cy="1077218"/>
          </a:xfrm>
          <a:prstGeom prst="rect">
            <a:avLst/>
          </a:prstGeom>
          <a:noFill/>
        </p:spPr>
        <p:txBody>
          <a:bodyPr wrap="square" rtlCol="0">
            <a:spAutoFit/>
          </a:bodyPr>
          <a:lstStyle/>
          <a:p>
            <a:pPr algn="ctr"/>
            <a:r>
              <a:rPr lang="pt-BR" sz="3200" dirty="0"/>
              <a:t>BRASÃO DA INSTITUIÇÃO</a:t>
            </a:r>
          </a:p>
        </p:txBody>
      </p:sp>
      <p:sp>
        <p:nvSpPr>
          <p:cNvPr id="24" name="Text Box 3415"/>
          <p:cNvSpPr txBox="1">
            <a:spLocks noChangeArrowheads="1"/>
          </p:cNvSpPr>
          <p:nvPr/>
        </p:nvSpPr>
        <p:spPr bwMode="auto">
          <a:xfrm>
            <a:off x="16661497" y="38490861"/>
            <a:ext cx="14820719" cy="1132897"/>
          </a:xfrm>
          <a:prstGeom prst="rect">
            <a:avLst/>
          </a:prstGeom>
          <a:solidFill>
            <a:schemeClr val="tx2">
              <a:lumMod val="60000"/>
              <a:lumOff val="40000"/>
            </a:schemeClr>
          </a:solidFill>
          <a:ln/>
        </p:spPr>
        <p:style>
          <a:lnRef idx="0">
            <a:schemeClr val="accent6"/>
          </a:lnRef>
          <a:fillRef idx="3">
            <a:schemeClr val="accent6"/>
          </a:fillRef>
          <a:effectRef idx="3">
            <a:schemeClr val="accent6"/>
          </a:effectRef>
          <a:fontRef idx="minor">
            <a:schemeClr val="lt1"/>
          </a:fontRef>
        </p:style>
        <p:txBody>
          <a:bodyPr vert="horz" wrap="none" lIns="566457" tIns="283226" rIns="566457" bIns="283226" rtlCol="0" anchor="ctr">
            <a:noAutofit/>
          </a:bodyPr>
          <a:lstStyle>
            <a:lvl1pPr marL="0" indent="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1pPr>
            <a:lvl2pPr marL="742950" indent="-28575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2pPr>
            <a:lvl3pPr marL="1143000" indent="-22860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3pPr>
            <a:lvl4pPr marL="1600200" indent="-22860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4pPr>
            <a:lvl5pPr marL="2057400" indent="-22860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5pPr>
            <a:lvl6pPr marL="2514600" indent="-228600" algn="ctr" defTabSz="1020763" rtl="0" eaLnBrk="0" fontAlgn="base" latinLnBrk="0" hangingPunct="0">
              <a:spcBef>
                <a:spcPct val="0"/>
              </a:spcBef>
              <a:spcAft>
                <a:spcPct val="0"/>
              </a:spcAft>
              <a:buFont typeface="Arial" pitchFamily="34" charset="0"/>
              <a:buNone/>
              <a:defRPr sz="2300" b="1" kern="1200">
                <a:solidFill>
                  <a:schemeClr val="tx1"/>
                </a:solidFill>
                <a:latin typeface="tahoma, verdana, arial" charset="0"/>
                <a:ea typeface="+mn-ea"/>
                <a:cs typeface="Times New Roman" pitchFamily="18" charset="0"/>
              </a:defRPr>
            </a:lvl6pPr>
            <a:lvl7pPr marL="2971800" indent="-228600" algn="ctr" defTabSz="1020763" rtl="0" eaLnBrk="0" fontAlgn="base" latinLnBrk="0" hangingPunct="0">
              <a:spcBef>
                <a:spcPct val="0"/>
              </a:spcBef>
              <a:spcAft>
                <a:spcPct val="0"/>
              </a:spcAft>
              <a:buFont typeface="Arial" pitchFamily="34" charset="0"/>
              <a:buNone/>
              <a:defRPr sz="2300" b="1" kern="1200">
                <a:solidFill>
                  <a:schemeClr val="tx1"/>
                </a:solidFill>
                <a:latin typeface="tahoma, verdana, arial" charset="0"/>
                <a:ea typeface="+mn-ea"/>
                <a:cs typeface="Times New Roman" pitchFamily="18" charset="0"/>
              </a:defRPr>
            </a:lvl7pPr>
            <a:lvl8pPr marL="3429000" indent="-228600" algn="ctr" defTabSz="1020763" rtl="0" eaLnBrk="0" fontAlgn="base" latinLnBrk="0" hangingPunct="0">
              <a:spcBef>
                <a:spcPct val="0"/>
              </a:spcBef>
              <a:spcAft>
                <a:spcPct val="0"/>
              </a:spcAft>
              <a:buFont typeface="Arial" pitchFamily="34" charset="0"/>
              <a:buNone/>
              <a:defRPr sz="2300" b="1" kern="1200">
                <a:solidFill>
                  <a:schemeClr val="tx1"/>
                </a:solidFill>
                <a:latin typeface="tahoma, verdana, arial" charset="0"/>
                <a:ea typeface="+mn-ea"/>
                <a:cs typeface="Times New Roman" pitchFamily="18" charset="0"/>
              </a:defRPr>
            </a:lvl8pPr>
            <a:lvl9pPr marL="3886200" indent="-228600" algn="ctr" defTabSz="1020763" rtl="0" eaLnBrk="0" fontAlgn="base" latinLnBrk="0" hangingPunct="0">
              <a:spcBef>
                <a:spcPct val="0"/>
              </a:spcBef>
              <a:spcAft>
                <a:spcPct val="0"/>
              </a:spcAft>
              <a:buFont typeface="Arial" pitchFamily="34" charset="0"/>
              <a:buNone/>
              <a:defRPr sz="2300" b="1" kern="1200">
                <a:solidFill>
                  <a:schemeClr val="tx1"/>
                </a:solidFill>
                <a:latin typeface="tahoma, verdana, arial" charset="0"/>
                <a:ea typeface="+mn-ea"/>
                <a:cs typeface="Times New Roman" pitchFamily="18" charset="0"/>
              </a:defRPr>
            </a:lvl9pPr>
          </a:lstStyle>
          <a:p>
            <a:pPr algn="ctr"/>
            <a:r>
              <a:rPr lang="pt-BR" sz="5400" dirty="0" smtClean="0">
                <a:effectLst>
                  <a:outerShdw blurRad="38100" dist="38100" dir="2700000" algn="tl">
                    <a:srgbClr val="000000">
                      <a:alpha val="43137"/>
                    </a:srgbClr>
                  </a:outerShdw>
                </a:effectLst>
                <a:latin typeface="Arial" pitchFamily="34" charset="0"/>
                <a:cs typeface="Arial" pitchFamily="34" charset="0"/>
              </a:rPr>
              <a:t>REFERÊNCIA</a:t>
            </a:r>
            <a:endParaRPr lang="pt-BR" sz="5400" dirty="0">
              <a:effectLst>
                <a:outerShdw blurRad="38100" dist="38100" dir="2700000" algn="tl">
                  <a:srgbClr val="000000">
                    <a:alpha val="43137"/>
                  </a:srgbClr>
                </a:outerShdw>
              </a:effectLst>
              <a:latin typeface="Arial" pitchFamily="34" charset="0"/>
              <a:cs typeface="Arial" pitchFamily="34" charset="0"/>
            </a:endParaRPr>
          </a:p>
        </p:txBody>
      </p:sp>
      <p:sp>
        <p:nvSpPr>
          <p:cNvPr id="28" name="CaixaDeTexto 27">
            <a:extLst>
              <a:ext uri="{FF2B5EF4-FFF2-40B4-BE49-F238E27FC236}">
                <a16:creationId xmlns:a16="http://schemas.microsoft.com/office/drawing/2014/main" xmlns="" id="{1574D07F-C6CD-49BA-86A9-A12957A6D467}"/>
              </a:ext>
            </a:extLst>
          </p:cNvPr>
          <p:cNvSpPr txBox="1"/>
          <p:nvPr/>
        </p:nvSpPr>
        <p:spPr>
          <a:xfrm>
            <a:off x="1053325" y="38575537"/>
            <a:ext cx="14593560" cy="3785652"/>
          </a:xfrm>
          <a:prstGeom prst="rect">
            <a:avLst/>
          </a:prstGeom>
          <a:noFill/>
        </p:spPr>
        <p:txBody>
          <a:bodyPr wrap="square" rtlCol="0">
            <a:spAutoFit/>
          </a:bodyPr>
          <a:lstStyle/>
          <a:p>
            <a:pPr algn="just">
              <a:lnSpc>
                <a:spcPct val="150000"/>
              </a:lnSpc>
            </a:pPr>
            <a:r>
              <a:rPr lang="pt-BR" sz="3200" dirty="0">
                <a:latin typeface="Times New Roman" panose="02020603050405020304" pitchFamily="18" charset="0"/>
                <a:cs typeface="Times New Roman" panose="02020603050405020304" pitchFamily="18" charset="0"/>
              </a:rPr>
              <a:t>DIGITE AQUI OS RESULTADOS E DISCUSSÕES. DIGITE AQUI OS RESULTADOS E DISCUSSÕES. DIGITE AQUI OS RESULTADOS E DISCUSSÕES. DIGITE AQUI OS RESULTADOS E DISCUSSÕES. DIGITE AQUI OS RESULTADOS E DISCUSSÕES. DIGITE AQUI OS RESULTADOS E DISCUSSÕES. DIGITE AQUI OS RESULTADOS E DISCUSSÕES.. </a:t>
            </a:r>
          </a:p>
        </p:txBody>
      </p:sp>
      <p:sp>
        <p:nvSpPr>
          <p:cNvPr id="31" name="Text Box 3415">
            <a:extLst>
              <a:ext uri="{FF2B5EF4-FFF2-40B4-BE49-F238E27FC236}">
                <a16:creationId xmlns:a16="http://schemas.microsoft.com/office/drawing/2014/main" xmlns="" id="{07F73F0C-6DA3-4F55-9123-164D45AD6343}"/>
              </a:ext>
            </a:extLst>
          </p:cNvPr>
          <p:cNvSpPr txBox="1">
            <a:spLocks noChangeArrowheads="1"/>
          </p:cNvSpPr>
          <p:nvPr/>
        </p:nvSpPr>
        <p:spPr bwMode="auto">
          <a:xfrm>
            <a:off x="1271919" y="37025456"/>
            <a:ext cx="14156371" cy="1080120"/>
          </a:xfrm>
          <a:prstGeom prst="rect">
            <a:avLst/>
          </a:prstGeom>
          <a:solidFill>
            <a:schemeClr val="tx2">
              <a:lumMod val="60000"/>
              <a:lumOff val="40000"/>
            </a:schemeClr>
          </a:solidFill>
          <a:ln/>
        </p:spPr>
        <p:style>
          <a:lnRef idx="0">
            <a:schemeClr val="accent6"/>
          </a:lnRef>
          <a:fillRef idx="3">
            <a:schemeClr val="accent6"/>
          </a:fillRef>
          <a:effectRef idx="3">
            <a:schemeClr val="accent6"/>
          </a:effectRef>
          <a:fontRef idx="minor">
            <a:schemeClr val="lt1"/>
          </a:fontRef>
        </p:style>
        <p:txBody>
          <a:bodyPr vert="horz" wrap="none" lIns="566457" tIns="283226" rIns="566457" bIns="283226" rtlCol="0" anchor="ctr">
            <a:noAutofit/>
          </a:bodyPr>
          <a:lstStyle>
            <a:lvl1pPr marL="0" indent="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1pPr>
            <a:lvl2pPr marL="742950" indent="-28575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2pPr>
            <a:lvl3pPr marL="1143000" indent="-22860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3pPr>
            <a:lvl4pPr marL="1600200" indent="-22860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4pPr>
            <a:lvl5pPr marL="2057400" indent="-228600" algn="l" defTabSz="1020763" rtl="0" eaLnBrk="0" latinLnBrk="0" hangingPunct="0">
              <a:spcBef>
                <a:spcPct val="20000"/>
              </a:spcBef>
              <a:buFont typeface="Arial" pitchFamily="34" charset="0"/>
              <a:buNone/>
              <a:defRPr sz="2300" b="1" kern="1200">
                <a:solidFill>
                  <a:schemeClr val="tx1"/>
                </a:solidFill>
                <a:latin typeface="tahoma, verdana, arial" charset="0"/>
                <a:ea typeface="+mn-ea"/>
                <a:cs typeface="Times New Roman" pitchFamily="18" charset="0"/>
              </a:defRPr>
            </a:lvl5pPr>
            <a:lvl6pPr marL="2514600" indent="-228600" algn="ctr" defTabSz="1020763" rtl="0" eaLnBrk="0" fontAlgn="base" latinLnBrk="0" hangingPunct="0">
              <a:spcBef>
                <a:spcPct val="0"/>
              </a:spcBef>
              <a:spcAft>
                <a:spcPct val="0"/>
              </a:spcAft>
              <a:buFont typeface="Arial" pitchFamily="34" charset="0"/>
              <a:buNone/>
              <a:defRPr sz="2300" b="1" kern="1200">
                <a:solidFill>
                  <a:schemeClr val="tx1"/>
                </a:solidFill>
                <a:latin typeface="tahoma, verdana, arial" charset="0"/>
                <a:ea typeface="+mn-ea"/>
                <a:cs typeface="Times New Roman" pitchFamily="18" charset="0"/>
              </a:defRPr>
            </a:lvl6pPr>
            <a:lvl7pPr marL="2971800" indent="-228600" algn="ctr" defTabSz="1020763" rtl="0" eaLnBrk="0" fontAlgn="base" latinLnBrk="0" hangingPunct="0">
              <a:spcBef>
                <a:spcPct val="0"/>
              </a:spcBef>
              <a:spcAft>
                <a:spcPct val="0"/>
              </a:spcAft>
              <a:buFont typeface="Arial" pitchFamily="34" charset="0"/>
              <a:buNone/>
              <a:defRPr sz="2300" b="1" kern="1200">
                <a:solidFill>
                  <a:schemeClr val="tx1"/>
                </a:solidFill>
                <a:latin typeface="tahoma, verdana, arial" charset="0"/>
                <a:ea typeface="+mn-ea"/>
                <a:cs typeface="Times New Roman" pitchFamily="18" charset="0"/>
              </a:defRPr>
            </a:lvl7pPr>
            <a:lvl8pPr marL="3429000" indent="-228600" algn="ctr" defTabSz="1020763" rtl="0" eaLnBrk="0" fontAlgn="base" latinLnBrk="0" hangingPunct="0">
              <a:spcBef>
                <a:spcPct val="0"/>
              </a:spcBef>
              <a:spcAft>
                <a:spcPct val="0"/>
              </a:spcAft>
              <a:buFont typeface="Arial" pitchFamily="34" charset="0"/>
              <a:buNone/>
              <a:defRPr sz="2300" b="1" kern="1200">
                <a:solidFill>
                  <a:schemeClr val="tx1"/>
                </a:solidFill>
                <a:latin typeface="tahoma, verdana, arial" charset="0"/>
                <a:ea typeface="+mn-ea"/>
                <a:cs typeface="Times New Roman" pitchFamily="18" charset="0"/>
              </a:defRPr>
            </a:lvl8pPr>
            <a:lvl9pPr marL="3886200" indent="-228600" algn="ctr" defTabSz="1020763" rtl="0" eaLnBrk="0" fontAlgn="base" latinLnBrk="0" hangingPunct="0">
              <a:spcBef>
                <a:spcPct val="0"/>
              </a:spcBef>
              <a:spcAft>
                <a:spcPct val="0"/>
              </a:spcAft>
              <a:buFont typeface="Arial" pitchFamily="34" charset="0"/>
              <a:buNone/>
              <a:defRPr sz="2300" b="1" kern="1200">
                <a:solidFill>
                  <a:schemeClr val="tx1"/>
                </a:solidFill>
                <a:latin typeface="tahoma, verdana, arial" charset="0"/>
                <a:ea typeface="+mn-ea"/>
                <a:cs typeface="Times New Roman" pitchFamily="18" charset="0"/>
              </a:defRPr>
            </a:lvl9pPr>
          </a:lstStyle>
          <a:p>
            <a:pPr algn="ctr" eaLnBrk="1" hangingPunct="1">
              <a:defRPr/>
            </a:pPr>
            <a:r>
              <a:rPr lang="pt-BR" sz="5400" dirty="0" smtClean="0">
                <a:effectLst>
                  <a:outerShdw blurRad="38100" dist="38100" dir="2700000" algn="tl">
                    <a:srgbClr val="000000">
                      <a:alpha val="43137"/>
                    </a:srgbClr>
                  </a:outerShdw>
                </a:effectLst>
                <a:latin typeface="Arial" pitchFamily="34" charset="0"/>
                <a:cs typeface="Arial" pitchFamily="34" charset="0"/>
              </a:rPr>
              <a:t>RESULTADOS E DISCUSSÃO</a:t>
            </a:r>
            <a:endParaRPr lang="pt-BR" sz="5400" dirty="0">
              <a:effectLst>
                <a:outerShdw blurRad="38100" dist="38100" dir="2700000" algn="tl">
                  <a:srgbClr val="000000">
                    <a:alpha val="43137"/>
                  </a:srgbClr>
                </a:outerShdw>
              </a:effectLst>
              <a:latin typeface="Arial" pitchFamily="34" charset="0"/>
              <a:cs typeface="Arial" pitchFamily="34" charset="0"/>
            </a:endParaRPr>
          </a:p>
        </p:txBody>
      </p:sp>
      <p:sp>
        <p:nvSpPr>
          <p:cNvPr id="3" name="CaixaDeTexto 2"/>
          <p:cNvSpPr txBox="1"/>
          <p:nvPr/>
        </p:nvSpPr>
        <p:spPr>
          <a:xfrm>
            <a:off x="17046314" y="20594588"/>
            <a:ext cx="14594065" cy="7017306"/>
          </a:xfrm>
          <a:prstGeom prst="rect">
            <a:avLst/>
          </a:prstGeom>
          <a:noFill/>
        </p:spPr>
        <p:txBody>
          <a:bodyPr wrap="square" rtlCol="0">
            <a:spAutoFit/>
          </a:bodyPr>
          <a:lstStyle/>
          <a:p>
            <a:pPr algn="ctr"/>
            <a:r>
              <a:rPr lang="pt-BR" sz="15000" dirty="0" smtClean="0"/>
              <a:t>COLOQUE IMAGENS </a:t>
            </a:r>
          </a:p>
          <a:p>
            <a:pPr algn="ctr"/>
            <a:r>
              <a:rPr lang="pt-BR" sz="15000" dirty="0" smtClean="0"/>
              <a:t>AQUI</a:t>
            </a:r>
            <a:endParaRPr lang="pt-BR" sz="15000" dirty="0"/>
          </a:p>
        </p:txBody>
      </p:sp>
    </p:spTree>
    <p:extLst>
      <p:ext uri="{BB962C8B-B14F-4D97-AF65-F5344CB8AC3E}">
        <p14:creationId xmlns:p14="http://schemas.microsoft.com/office/powerpoint/2010/main" val="71553440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2826</TotalTime>
  <Words>1044</Words>
  <Application>Microsoft Office PowerPoint</Application>
  <PresentationFormat>Personalizar</PresentationFormat>
  <Paragraphs>23</Paragraphs>
  <Slides>1</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vt:i4>
      </vt:variant>
    </vt:vector>
  </HeadingPairs>
  <TitlesOfParts>
    <vt:vector size="5" baseType="lpstr">
      <vt:lpstr>Arial</vt:lpstr>
      <vt:lpstr>Calibri</vt:lpstr>
      <vt:lpstr>Times New Roman</vt:lpstr>
      <vt:lpstr>Tema do Office</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RELEVÂNCIA DOS CUIDADOS PALIATIVOS PARA OS PROFISSIONAIS DE ENFERMAGEM: REVISÃO INTEGRATIVA Joyce Carvalho Costa1, Lizandra Fernandes do Nascimento¹, Luana Silva de Sousa¹, Amanda Karoliny Meneses¹ Resende ¹, Francisca Aline Amaral da Silva². ¹Estudante do Curso de Bacharelado em Enfermagem da Universidade Estadual do Piauí, CCS/FACIME/UESPI. ²Professora Assistente da Universidade Estadual do Piauí-UESPI - CCS/FACIME</dc:title>
  <dc:creator>Cliente</dc:creator>
  <cp:lastModifiedBy>Josiane Santos</cp:lastModifiedBy>
  <cp:revision>107</cp:revision>
  <dcterms:created xsi:type="dcterms:W3CDTF">2016-10-10T22:34:44Z</dcterms:created>
  <dcterms:modified xsi:type="dcterms:W3CDTF">2020-03-07T23:34:51Z</dcterms:modified>
</cp:coreProperties>
</file>