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32399288" cy="43200638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09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217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326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434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543" algn="l" defTabSz="914217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651" algn="l" defTabSz="914217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9760" algn="l" defTabSz="914217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6868" algn="l" defTabSz="914217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37" userDrawn="1">
          <p15:clr>
            <a:srgbClr val="A4A3A4"/>
          </p15:clr>
        </p15:guide>
        <p15:guide id="2" pos="9695" userDrawn="1">
          <p15:clr>
            <a:srgbClr val="A4A3A4"/>
          </p15:clr>
        </p15:guide>
        <p15:guide id="3" pos="19773" userDrawn="1">
          <p15:clr>
            <a:srgbClr val="A4A3A4"/>
          </p15:clr>
        </p15:guide>
        <p15:guide id="4" pos="5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FFCC"/>
    <a:srgbClr val="DDFAED"/>
    <a:srgbClr val="FFFF66"/>
    <a:srgbClr val="FEE94E"/>
    <a:srgbClr val="33CCCC"/>
    <a:srgbClr val="FADBA4"/>
    <a:srgbClr val="66CCFF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280" autoAdjust="0"/>
  </p:normalViewPr>
  <p:slideViewPr>
    <p:cSldViewPr>
      <p:cViewPr>
        <p:scale>
          <a:sx n="21" d="100"/>
          <a:sy n="21" d="100"/>
        </p:scale>
        <p:origin x="1626" y="30"/>
      </p:cViewPr>
      <p:guideLst>
        <p:guide orient="horz" pos="26637"/>
        <p:guide pos="9695"/>
        <p:guide pos="19773"/>
        <p:guide pos="57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106" y="13420834"/>
            <a:ext cx="27539077" cy="9258866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211" y="24479727"/>
            <a:ext cx="22678867" cy="11041433"/>
          </a:xfrm>
        </p:spPr>
        <p:txBody>
          <a:bodyPr/>
          <a:lstStyle>
            <a:lvl1pPr marL="0" indent="0" algn="ctr">
              <a:buNone/>
              <a:defRPr/>
            </a:lvl1pPr>
            <a:lvl2pPr marL="457154" indent="0" algn="ctr">
              <a:buNone/>
              <a:defRPr/>
            </a:lvl2pPr>
            <a:lvl3pPr marL="914309" indent="0" algn="ctr">
              <a:buNone/>
              <a:defRPr/>
            </a:lvl3pPr>
            <a:lvl4pPr marL="1371463" indent="0" algn="ctr">
              <a:buNone/>
              <a:defRPr/>
            </a:lvl4pPr>
            <a:lvl5pPr marL="1828617" indent="0" algn="ctr">
              <a:buNone/>
              <a:defRPr/>
            </a:lvl5pPr>
            <a:lvl6pPr marL="2285771" indent="0" algn="ctr">
              <a:buNone/>
              <a:defRPr/>
            </a:lvl6pPr>
            <a:lvl7pPr marL="2742926" indent="0" algn="ctr">
              <a:buNone/>
              <a:defRPr/>
            </a:lvl7pPr>
            <a:lvl8pPr marL="3200080" indent="0" algn="ctr">
              <a:buNone/>
              <a:defRPr/>
            </a:lvl8pPr>
            <a:lvl9pPr marL="3657234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CA020-6B35-43AA-93E5-60691EF7BD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BDF37-6578-400B-B70A-8CFACBFB79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5207" y="3839740"/>
            <a:ext cx="6883976" cy="3456082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106" y="3839740"/>
            <a:ext cx="20502724" cy="3456082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2E427-FC0C-4821-A6DA-67A2BFDC2A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5B684-8A07-4AE5-8691-CB5FB8321E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8674" y="27760729"/>
            <a:ext cx="27540665" cy="85794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8674" y="18309795"/>
            <a:ext cx="27540665" cy="945093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4" indent="0">
              <a:buNone/>
              <a:defRPr sz="1800"/>
            </a:lvl2pPr>
            <a:lvl3pPr marL="914309" indent="0">
              <a:buNone/>
              <a:defRPr sz="1600"/>
            </a:lvl3pPr>
            <a:lvl4pPr marL="1371463" indent="0">
              <a:buNone/>
              <a:defRPr sz="1400"/>
            </a:lvl4pPr>
            <a:lvl5pPr marL="1828617" indent="0">
              <a:buNone/>
              <a:defRPr sz="1400"/>
            </a:lvl5pPr>
            <a:lvl6pPr marL="2285771" indent="0">
              <a:buNone/>
              <a:defRPr sz="1400"/>
            </a:lvl6pPr>
            <a:lvl7pPr marL="2742926" indent="0">
              <a:buNone/>
              <a:defRPr sz="1400"/>
            </a:lvl7pPr>
            <a:lvl8pPr marL="3200080" indent="0">
              <a:buNone/>
              <a:defRPr sz="1400"/>
            </a:lvl8pPr>
            <a:lvl9pPr marL="3657234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40F36-AF8B-4CDD-8617-559746669F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106" y="12479550"/>
            <a:ext cx="13693349" cy="259210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5833" y="12479550"/>
            <a:ext cx="13693350" cy="259210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4EE1A-358E-4E37-9CD7-E8C9175359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600" y="1730184"/>
            <a:ext cx="29158089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600" y="9669984"/>
            <a:ext cx="14313971" cy="40302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600" y="13700203"/>
            <a:ext cx="14313971" cy="248908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70" y="9669984"/>
            <a:ext cx="14320320" cy="40302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70" y="13700203"/>
            <a:ext cx="14320320" cy="248908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1C864-ECF5-4D49-B142-1CAD528424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BC976-8E70-4DD3-AF23-CE1FF7FBF0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79F1E-6997-4760-943F-A1D12921AB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600" y="1720661"/>
            <a:ext cx="10658495" cy="73191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977" y="1720660"/>
            <a:ext cx="18110713" cy="368703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600" y="9039817"/>
            <a:ext cx="10658495" cy="29551230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59678-4161-4FE9-A72B-A774B5B9F1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655" y="30240130"/>
            <a:ext cx="19439255" cy="35698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655" y="3860374"/>
            <a:ext cx="19439255" cy="25919431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655" y="33810024"/>
            <a:ext cx="19439255" cy="5069916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BBD0-0C86-4F50-AFA5-FF8EB3CEF8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106" y="3839740"/>
            <a:ext cx="27539077" cy="72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086" tIns="41043" rIns="82086" bIns="410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106" y="12479550"/>
            <a:ext cx="27539077" cy="25921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086" tIns="41043" rIns="82086" bIns="410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106" y="39360900"/>
            <a:ext cx="6749058" cy="287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086" tIns="41043" rIns="82086" bIns="4104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9598" y="39360900"/>
            <a:ext cx="10260092" cy="287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086" tIns="41043" rIns="82086" bIns="41043" numCol="1" anchor="t" anchorCtr="0" compatLnSpc="1">
            <a:prstTxWarp prst="textNoShape">
              <a:avLst/>
            </a:prstTxWarp>
          </a:bodyPr>
          <a:lstStyle>
            <a:lvl1pPr algn="ctr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0125" y="39360900"/>
            <a:ext cx="6749058" cy="287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2086" tIns="41043" rIns="82086" bIns="4104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BE89FE0-87B9-4FC1-8A22-D244E0761C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20656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20656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2pPr>
      <a:lvl3pPr algn="ctr" defTabSz="820656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3pPr>
      <a:lvl4pPr algn="ctr" defTabSz="820656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4pPr>
      <a:lvl5pPr algn="ctr" defTabSz="820656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5pPr>
      <a:lvl6pPr marL="457154" algn="ctr" defTabSz="820656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6pPr>
      <a:lvl7pPr marL="914309" algn="ctr" defTabSz="820656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7pPr>
      <a:lvl8pPr marL="1371463" algn="ctr" defTabSz="820656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8pPr>
      <a:lvl9pPr marL="1828617" algn="ctr" defTabSz="820656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9pPr>
    </p:titleStyle>
    <p:bodyStyle>
      <a:lvl1pPr marL="307944" indent="-307944" algn="l" defTabSz="820656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66683" indent="-255562" algn="l" defTabSz="820656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025422" indent="-204768" algn="l" defTabSz="820656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36544" indent="-204768" algn="l" defTabSz="820656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846078" indent="-204768" algn="l" defTabSz="820656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303233" indent="-204768" algn="l" defTabSz="820656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760387" indent="-204768" algn="l" defTabSz="820656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17541" indent="-204768" algn="l" defTabSz="820656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74695" indent="-204768" algn="l" defTabSz="820656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778" y="10218491"/>
            <a:ext cx="29237330" cy="29237330"/>
          </a:xfrm>
          <a:prstGeom prst="rect">
            <a:avLst/>
          </a:prstGeom>
        </p:spPr>
      </p:pic>
      <p:sp>
        <p:nvSpPr>
          <p:cNvPr id="8" name="Fluxograma: Processo 7"/>
          <p:cNvSpPr/>
          <p:nvPr/>
        </p:nvSpPr>
        <p:spPr bwMode="auto">
          <a:xfrm>
            <a:off x="0" y="50865"/>
            <a:ext cx="32399288" cy="752632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7617293" y="6860961"/>
            <a:ext cx="165076" cy="417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74" tIns="41037" rIns="82074" bIns="41037">
            <a:spAutoFit/>
          </a:bodyPr>
          <a:lstStyle/>
          <a:p>
            <a:pPr defTabSz="820656"/>
            <a:endParaRPr lang="en-US"/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1248579" y="8367777"/>
            <a:ext cx="14279051" cy="840833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82074" tIns="41037" rIns="82074" bIns="41037" anchor="ctr">
            <a:spAutoFit/>
          </a:bodyPr>
          <a:lstStyle/>
          <a:p>
            <a:pPr algn="ctr" defTabSz="820656">
              <a:spcBef>
                <a:spcPct val="50000"/>
              </a:spcBef>
              <a:defRPr/>
            </a:pPr>
            <a:r>
              <a:rPr lang="pt-BR" sz="4400" b="1" dirty="0" smtClean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INTRODUÇÃO</a:t>
            </a:r>
            <a:endParaRPr lang="pt-BR" sz="4400" b="1" dirty="0">
              <a:solidFill>
                <a:schemeClr val="tx2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083" name="Text Box 21"/>
          <p:cNvSpPr txBox="1">
            <a:spLocks noChangeArrowheads="1"/>
          </p:cNvSpPr>
          <p:nvPr/>
        </p:nvSpPr>
        <p:spPr bwMode="auto">
          <a:xfrm>
            <a:off x="8388104" y="1487766"/>
            <a:ext cx="20203668" cy="470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74" tIns="41037" rIns="82074" bIns="41037">
            <a:spAutoFit/>
          </a:bodyPr>
          <a:lstStyle/>
          <a:p>
            <a:pPr algn="ctr"/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4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TÍTULO ( Fonte: Arial; Tamanho</a:t>
            </a:r>
            <a:r>
              <a:rPr lang="pt-BR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pt-BR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48)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b="1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4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Autor 1¹, Autor 2¹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Autor 3¹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Autor 4², Orientador¹ </a:t>
            </a: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(Fonte: Arial; Tamanho</a:t>
            </a:r>
            <a:r>
              <a:rPr lang="pt-BR" sz="4000" b="1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4000" b="1" smtClean="0">
                <a:latin typeface="Arial" pitchFamily="34" charset="0"/>
                <a:cs typeface="Arial" pitchFamily="34" charset="0"/>
              </a:rPr>
              <a:t>40</a:t>
            </a:r>
            <a:r>
              <a:rPr lang="pt-BR" sz="4000" b="1" smtClean="0">
                <a:latin typeface="Arial" pitchFamily="34" charset="0"/>
                <a:cs typeface="Arial" pitchFamily="34" charset="0"/>
              </a:rPr>
              <a:t>)</a:t>
            </a:r>
            <a:endParaRPr lang="pt-BR" sz="4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200" i="1" dirty="0" smtClean="0">
                <a:latin typeface="Arial" pitchFamily="34" charset="0"/>
                <a:cs typeface="Arial" pitchFamily="34" charset="0"/>
              </a:rPr>
              <a:t>Instituição 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¹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(Fonte: Arial; Tamanho: 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32)</a:t>
            </a:r>
            <a:endParaRPr lang="pt-B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Instituição ² </a:t>
            </a:r>
            <a:r>
              <a:rPr lang="pt-BR" sz="3200" b="1" dirty="0">
                <a:latin typeface="Arial" pitchFamily="34" charset="0"/>
                <a:cs typeface="Arial" pitchFamily="34" charset="0"/>
              </a:rPr>
              <a:t>(Fonte: Arial; Tamanho: 32)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i="1" dirty="0">
              <a:latin typeface="Arial" pitchFamily="34" charset="0"/>
              <a:cs typeface="Arial" pitchFamily="34" charset="0"/>
            </a:endParaRPr>
          </a:p>
          <a:p>
            <a:endParaRPr lang="pt-BR" sz="4000" baseline="30000" dirty="0"/>
          </a:p>
        </p:txBody>
      </p:sp>
      <p:sp>
        <p:nvSpPr>
          <p:cNvPr id="5" name="Retângulo 4"/>
          <p:cNvSpPr/>
          <p:nvPr/>
        </p:nvSpPr>
        <p:spPr>
          <a:xfrm>
            <a:off x="16793380" y="9260839"/>
            <a:ext cx="143618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063764" y="17207709"/>
            <a:ext cx="141859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2" name="TextBox 31"/>
          <p:cNvSpPr txBox="1"/>
          <p:nvPr/>
        </p:nvSpPr>
        <p:spPr>
          <a:xfrm>
            <a:off x="17207784" y="23904639"/>
            <a:ext cx="138979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	</a:t>
            </a:r>
            <a:endParaRPr lang="pt-BR" dirty="0"/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17135774" y="30408019"/>
            <a:ext cx="14289899" cy="840833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82074" tIns="41037" rIns="82074" bIns="41037" anchor="ctr">
            <a:spAutoFit/>
          </a:bodyPr>
          <a:lstStyle/>
          <a:p>
            <a:pPr algn="ctr" defTabSz="820656">
              <a:spcBef>
                <a:spcPct val="50000"/>
              </a:spcBef>
              <a:defRPr/>
            </a:pPr>
            <a:r>
              <a:rPr lang="pt-BR" sz="4400" b="1" dirty="0" smtClean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REFERÊNCIAS</a:t>
            </a:r>
            <a:endParaRPr lang="pt-BR" sz="4400" b="1" dirty="0">
              <a:solidFill>
                <a:schemeClr val="tx2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30" name="Picture 5">
            <a:extLst>
              <a:ext uri="{FF2B5EF4-FFF2-40B4-BE49-F238E27FC236}">
                <a16:creationId xmlns="" xmlns:a16="http://schemas.microsoft.com/office/drawing/2014/main" id="{C3D753C5-3678-420E-A6B4-4545229B4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18692" y="41073816"/>
            <a:ext cx="5122069" cy="1510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1">
            <a:extLst>
              <a:ext uri="{FF2B5EF4-FFF2-40B4-BE49-F238E27FC236}">
                <a16:creationId xmlns="" xmlns:a16="http://schemas.microsoft.com/office/drawing/2014/main" id="{1A80E9F2-41AD-4A1A-8B86-AB4583688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63313" y="40374298"/>
            <a:ext cx="4971480" cy="279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248577" y="9680642"/>
            <a:ext cx="1427905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(Máximo: 3 parágrafos com o objetivo; Fonte: Arial; Tamanho</a:t>
            </a:r>
            <a:r>
              <a:rPr lang="pt-BR" sz="3800" b="1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3800" b="1" smtClean="0">
                <a:latin typeface="Arial" panose="020B0604020202020204" pitchFamily="34" charset="0"/>
                <a:cs typeface="Arial" panose="020B0604020202020204" pitchFamily="34" charset="0"/>
              </a:rPr>
              <a:t>38)</a:t>
            </a:r>
            <a:endParaRPr lang="pt-BR" sz="3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1120929" y="22569256"/>
            <a:ext cx="1427905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(Fonte: Arial; Tamanho</a:t>
            </a:r>
            <a:r>
              <a:rPr lang="pt-BR" sz="3800" b="1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3800" b="1" smtClean="0">
                <a:latin typeface="Arial" panose="020B0604020202020204" pitchFamily="34" charset="0"/>
                <a:cs typeface="Arial" panose="020B0604020202020204" pitchFamily="34" charset="0"/>
              </a:rPr>
              <a:t>38)</a:t>
            </a:r>
            <a:endParaRPr lang="pt-BR" sz="3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17207784" y="9526427"/>
            <a:ext cx="1413503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(Texto corrido - Fonte: Arial; Tamanho: 36)</a:t>
            </a:r>
          </a:p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(Legenda de gráficos, tabelas ou figuras – Fonte: Arial; Tamanho</a:t>
            </a:r>
            <a:r>
              <a:rPr lang="pt-BR" sz="3200" b="1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3200" b="1" smtClean="0">
                <a:latin typeface="Arial" panose="020B0604020202020204" pitchFamily="34" charset="0"/>
                <a:cs typeface="Arial" panose="020B0604020202020204" pitchFamily="34" charset="0"/>
              </a:rPr>
              <a:t>32)</a:t>
            </a:r>
            <a:endParaRPr lang="pt-B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17174054" y="25978790"/>
            <a:ext cx="1416876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(Fonte: Arial; Tamanho</a:t>
            </a:r>
            <a:r>
              <a:rPr lang="pt-BR" sz="3800" b="1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3800" b="1" smtClean="0">
                <a:latin typeface="Arial" panose="020B0604020202020204" pitchFamily="34" charset="0"/>
                <a:cs typeface="Arial" panose="020B0604020202020204" pitchFamily="34" charset="0"/>
              </a:rPr>
              <a:t>38)</a:t>
            </a:r>
            <a:endParaRPr lang="pt-BR" sz="3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17135774" y="31827652"/>
            <a:ext cx="1428989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800" b="1" smtClean="0">
                <a:latin typeface="Arial" panose="020B0604020202020204" pitchFamily="34" charset="0"/>
                <a:cs typeface="Arial" panose="020B0604020202020204" pitchFamily="34" charset="0"/>
              </a:rPr>
              <a:t>(Fonte: Arial; Tamanho: 38)</a:t>
            </a:r>
            <a:endParaRPr lang="pt-BR" sz="3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17063764" y="8363458"/>
            <a:ext cx="14279051" cy="840833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82074" tIns="41037" rIns="82074" bIns="41037" anchor="ctr">
            <a:spAutoFit/>
          </a:bodyPr>
          <a:lstStyle/>
          <a:p>
            <a:pPr algn="ctr" defTabSz="820656">
              <a:spcBef>
                <a:spcPct val="50000"/>
              </a:spcBef>
              <a:defRPr/>
            </a:pPr>
            <a:r>
              <a:rPr lang="pt-BR" sz="4400" b="1" dirty="0" smtClean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RESULTADOS E DISCUSSÃO</a:t>
            </a:r>
            <a:endParaRPr lang="pt-BR" sz="4400" b="1" dirty="0">
              <a:solidFill>
                <a:schemeClr val="tx2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120929" y="21430689"/>
            <a:ext cx="14279051" cy="840833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82074" tIns="41037" rIns="82074" bIns="41037" anchor="ctr">
            <a:spAutoFit/>
          </a:bodyPr>
          <a:lstStyle/>
          <a:p>
            <a:pPr algn="ctr" defTabSz="820656">
              <a:spcBef>
                <a:spcPct val="50000"/>
              </a:spcBef>
              <a:defRPr/>
            </a:pPr>
            <a:r>
              <a:rPr lang="pt-BR" sz="4400" b="1" dirty="0" smtClean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METODOLOGIA</a:t>
            </a:r>
            <a:endParaRPr lang="pt-BR" sz="4400" b="1" dirty="0">
              <a:solidFill>
                <a:schemeClr val="tx2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17063764" y="24837156"/>
            <a:ext cx="14279051" cy="840833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82074" tIns="41037" rIns="82074" bIns="41037" anchor="ctr">
            <a:spAutoFit/>
          </a:bodyPr>
          <a:lstStyle/>
          <a:p>
            <a:pPr algn="ctr" defTabSz="820656">
              <a:spcBef>
                <a:spcPct val="50000"/>
              </a:spcBef>
              <a:defRPr/>
            </a:pPr>
            <a:r>
              <a:rPr lang="pt-BR" sz="4400" b="1" dirty="0" smtClean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CONCLUSÃO</a:t>
            </a:r>
            <a:endParaRPr lang="pt-BR" sz="4400" b="1" dirty="0">
              <a:solidFill>
                <a:schemeClr val="tx2"/>
              </a:solidFill>
              <a:latin typeface="Arial" pitchFamily="34" charset="0"/>
              <a:cs typeface="Times New Roman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794" y="551243"/>
            <a:ext cx="5986728" cy="598672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8299" y="40318890"/>
            <a:ext cx="3762282" cy="2881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15772</TotalTime>
  <Words>81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Estrutura padrão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Kyvia</dc:creator>
  <cp:lastModifiedBy>Keverson Soares</cp:lastModifiedBy>
  <cp:revision>83</cp:revision>
  <cp:lastPrinted>2016-04-27T00:47:21Z</cp:lastPrinted>
  <dcterms:created xsi:type="dcterms:W3CDTF">2003-09-01T13:07:33Z</dcterms:created>
  <dcterms:modified xsi:type="dcterms:W3CDTF">2018-06-20T14:55:48Z</dcterms:modified>
</cp:coreProperties>
</file>