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404050" cy="43205400"/>
  <p:notesSz cx="6877050" cy="10001250"/>
  <p:defaultTextStyle>
    <a:defPPr>
      <a:defRPr lang="pt-BR"/>
    </a:defPPr>
    <a:lvl1pPr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2159000" indent="-1701800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4319588" indent="-3405188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6480175" indent="-5108575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8640763" indent="-6811963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0B59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" d="100"/>
          <a:sy n="10" d="100"/>
        </p:scale>
        <p:origin x="-2784" y="-25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EE11-62A8-4874-91F0-3BCBCE2F67FE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F15A-BF65-44F5-B5B9-6B67CA5706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8C4AA-06A1-475C-9118-0F83A8124178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44B7-6339-4C9A-9338-AD0EA97287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93D77-6404-4BDC-84BE-B1E3426A7020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89B6-BE4E-40CF-A368-D16560BB40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ED98-B465-47BC-90BA-E537B0EE5E90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ADE9-24C9-4A9C-BD01-3F5A7DCA72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E793-06C1-4277-BF46-288D532E3FD3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933D-CEC7-48E1-95C8-DC3722F69B7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81E4-F054-44D6-865C-DDB62F4E3B7B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275A5-885C-4EBB-ABEF-8981F46C53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1187-1AB3-4E22-BA30-571C098FB570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25CE4-DCA9-4FE1-AA0D-78AB2DE34D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8EBD-C40A-4F21-9A9A-1189BF9A1BB2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B1904-9FE9-409E-919F-001EE31F64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BF241-485F-4010-B183-F21FFDC94DBE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801C-1ABF-49CB-9705-E4FC286826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78FC-CD83-43F3-851E-3C91F6BD76D5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4B4C-2CB0-4BA7-837B-B87D242695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205CF-511C-4B1A-8D50-C464B64FFE23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0CB3C-495D-4425-8359-A261ABA1E9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eaLnBrk="1" hangingPunct="1">
              <a:defRPr sz="57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BAA204B-B50E-4C92-86FA-EA3537D2AC55}" type="datetimeFigureOut">
              <a:rPr lang="pt-BR"/>
              <a:pPr>
                <a:defRPr/>
              </a:pPr>
              <a:t>10/09/2018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eaLnBrk="1" hangingPunct="1">
              <a:defRPr sz="57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8418158-69CB-4116-9014-A03BA4728B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uários\TCCPSICOLOGIA1\Downloads\IMG-20180906-WA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5724"/>
            <a:ext cx="32404050" cy="6769052"/>
          </a:xfrm>
          <a:prstGeom prst="rect">
            <a:avLst/>
          </a:prstGeom>
          <a:noFill/>
        </p:spPr>
      </p:pic>
      <p:cxnSp>
        <p:nvCxnSpPr>
          <p:cNvPr id="8" name="Conector reto 7"/>
          <p:cNvCxnSpPr/>
          <p:nvPr/>
        </p:nvCxnSpPr>
        <p:spPr>
          <a:xfrm>
            <a:off x="0" y="6697044"/>
            <a:ext cx="32404050" cy="0"/>
          </a:xfrm>
          <a:prstGeom prst="line">
            <a:avLst/>
          </a:prstGeom>
          <a:ln w="177800" cmpd="thinThick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" name="Rectangle 32"/>
          <p:cNvSpPr>
            <a:spLocks noChangeArrowheads="1"/>
          </p:cNvSpPr>
          <p:nvPr/>
        </p:nvSpPr>
        <p:spPr bwMode="auto">
          <a:xfrm>
            <a:off x="0" y="457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2212" name="Rectangle 36"/>
          <p:cNvSpPr>
            <a:spLocks noChangeArrowheads="1"/>
          </p:cNvSpPr>
          <p:nvPr/>
        </p:nvSpPr>
        <p:spPr bwMode="auto">
          <a:xfrm>
            <a:off x="0" y="457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584401" y="20090532"/>
            <a:ext cx="1389856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OBJETIVO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728417" y="26139204"/>
            <a:ext cx="140414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MÉTODO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5913993" y="14950669"/>
            <a:ext cx="1396841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RESULTADOS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5913993" y="19802500"/>
            <a:ext cx="146177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CONCLUSÃO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1" name="CaixaDeTexto 19"/>
          <p:cNvSpPr txBox="1">
            <a:spLocks noChangeArrowheads="1"/>
          </p:cNvSpPr>
          <p:nvPr/>
        </p:nvSpPr>
        <p:spPr bwMode="auto">
          <a:xfrm>
            <a:off x="15986001" y="25563140"/>
            <a:ext cx="146891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REFERÊNCIAS</a:t>
            </a:r>
          </a:p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2223" name="Retângulo 4"/>
          <p:cNvSpPr>
            <a:spLocks noChangeArrowheads="1"/>
          </p:cNvSpPr>
          <p:nvPr/>
        </p:nvSpPr>
        <p:spPr bwMode="auto">
          <a:xfrm>
            <a:off x="1152353" y="15049972"/>
            <a:ext cx="137175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spAutoFit/>
          </a:bodyPr>
          <a:lstStyle/>
          <a:p>
            <a:pPr algn="just" eaLnBrk="1" hangingPunct="1"/>
            <a:r>
              <a:rPr lang="pt-BR" altLang="pt-BR" sz="4000" b="1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alt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7" name="Retângulo 37"/>
          <p:cNvSpPr>
            <a:spLocks noChangeArrowheads="1"/>
          </p:cNvSpPr>
          <p:nvPr/>
        </p:nvSpPr>
        <p:spPr bwMode="auto">
          <a:xfrm>
            <a:off x="2701131" y="7501321"/>
            <a:ext cx="270017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6000" b="1" dirty="0" smtClean="0">
                <a:cs typeface="Arial" charset="0"/>
              </a:rPr>
              <a:t>TÍTULO DO TRABALHO</a:t>
            </a:r>
          </a:p>
          <a:p>
            <a:pPr algn="ctr" eaLnBrk="1" hangingPunct="1"/>
            <a:endParaRPr lang="pt-BR" altLang="pt-BR" sz="6000" dirty="0" smtClean="0">
              <a:cs typeface="Arial" charset="0"/>
            </a:endParaRPr>
          </a:p>
          <a:p>
            <a:pPr algn="ctr" eaLnBrk="1" hangingPunct="1"/>
            <a:endParaRPr lang="pt-BR" altLang="pt-BR" sz="6000" dirty="0">
              <a:cs typeface="Arial" charset="0"/>
            </a:endParaRPr>
          </a:p>
          <a:p>
            <a:pPr algn="r" eaLnBrk="1" hangingPunct="1"/>
            <a:endParaRPr lang="pt-BR" altLang="pt-BR" sz="5400" dirty="0" smtClean="0"/>
          </a:p>
          <a:p>
            <a:pPr algn="r" eaLnBrk="1" hangingPunct="1"/>
            <a:r>
              <a:rPr lang="pt-BR" altLang="pt-BR" sz="5400" dirty="0" smtClean="0"/>
              <a:t>Nome dos autores</a:t>
            </a:r>
            <a:endParaRPr lang="pt-BR" altLang="pt-BR" sz="5400" dirty="0"/>
          </a:p>
        </p:txBody>
      </p:sp>
      <p:sp>
        <p:nvSpPr>
          <p:cNvPr id="2228" name="Título 1"/>
          <p:cNvSpPr txBox="1">
            <a:spLocks/>
          </p:cNvSpPr>
          <p:nvPr/>
        </p:nvSpPr>
        <p:spPr bwMode="auto">
          <a:xfrm>
            <a:off x="5618163" y="1693863"/>
            <a:ext cx="20521612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1" hangingPunct="1"/>
            <a:endParaRPr kumimoji="1" lang="pt-BR" altLang="pt-BR" sz="6600" b="1" dirty="0">
              <a:latin typeface="Arial Black" pitchFamily="34" charset="0"/>
              <a:cs typeface="Arial" charset="0"/>
            </a:endParaRPr>
          </a:p>
          <a:p>
            <a:pPr algn="ctr" defTabSz="457200" eaLnBrk="1" hangingPunct="1"/>
            <a:endParaRPr kumimoji="1" lang="pt-BR" altLang="pt-BR" sz="6600" b="1" dirty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12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FCM-PB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CIÊNCIAS MÉDICAS DA PARAÍBA</dc:title>
  <dc:creator>maricelia.guimaraes</dc:creator>
  <cp:lastModifiedBy>TCCPSICOLOGIA1</cp:lastModifiedBy>
  <cp:revision>124</cp:revision>
  <cp:lastPrinted>2015-03-25T21:50:14Z</cp:lastPrinted>
  <dcterms:created xsi:type="dcterms:W3CDTF">2010-09-06T14:56:40Z</dcterms:created>
  <dcterms:modified xsi:type="dcterms:W3CDTF">2018-09-10T21:06:27Z</dcterms:modified>
</cp:coreProperties>
</file>