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8" r:id="rId3"/>
    <p:sldId id="261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f538c3a2b1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f538c3a2b1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5388bb0b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5388bb0b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068275" y="1581450"/>
            <a:ext cx="5641200" cy="148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24300" y="3065825"/>
            <a:ext cx="530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62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825525" y="305050"/>
            <a:ext cx="5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730725"/>
            <a:ext cx="8520600" cy="26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068275" y="2975025"/>
            <a:ext cx="5641200" cy="63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TÍTULO DO TRABALHO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400975" y="3614925"/>
            <a:ext cx="530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Autoria - Instituição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E-mai</a:t>
            </a:r>
            <a:r>
              <a:rPr lang="pt-BR" sz="1800"/>
              <a:t>l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825525" y="305050"/>
            <a:ext cx="5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730725"/>
            <a:ext cx="8520600" cy="26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(16:9)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TÍTULO DO TRABALHO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cp:lastModifiedBy>Antonio Branco</cp:lastModifiedBy>
  <cp:revision>1</cp:revision>
  <dcterms:modified xsi:type="dcterms:W3CDTF">2024-04-08T23:09:31Z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2024-04-08T23:09:29Z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9031b847-ea94-42b2-8d56-8e941be482ea</vt:lpwstr>
  </property>
  <property fmtid="{D5CDD505-2E9C-101B-9397-08002B2CF9AE}" pid="7" name="MSIP_Label_defa4170-0d19-0005-0004-bc88714345d2_ActionId">
    <vt:lpwstr>c952cabb-329e-401a-9e42-fc5dc93841ed</vt:lpwstr>
  </property>
  <property fmtid="{D5CDD505-2E9C-101B-9397-08002B2CF9AE}" pid="8" name="MSIP_Label_defa4170-0d19-0005-0004-bc88714345d2_ContentBits">
    <vt:lpwstr>0</vt:lpwstr>
  </property>
</Properties>
</file>