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3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399288" cy="396001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77838" indent="-115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55675" indent="-2333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433513" indent="-3508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912938" indent="-469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95">
          <p15:clr>
            <a:srgbClr val="A4A3A4"/>
          </p15:clr>
        </p15:guide>
        <p15:guide id="2" orient="horz" pos="25274">
          <p15:clr>
            <a:srgbClr val="A4A3A4"/>
          </p15:clr>
        </p15:guide>
        <p15:guide id="3" orient="horz" pos="9197">
          <p15:clr>
            <a:srgbClr val="A4A3A4"/>
          </p15:clr>
        </p15:guide>
        <p15:guide id="4" orient="horz" pos="8863">
          <p15:clr>
            <a:srgbClr val="A4A3A4"/>
          </p15:clr>
        </p15:guide>
        <p15:guide id="5" orient="horz" pos="13865">
          <p15:clr>
            <a:srgbClr val="A4A3A4"/>
          </p15:clr>
        </p15:guide>
        <p15:guide id="6" orient="horz" pos="133">
          <p15:clr>
            <a:srgbClr val="A4A3A4"/>
          </p15:clr>
        </p15:guide>
        <p15:guide id="7" orient="horz" pos="23265">
          <p15:clr>
            <a:srgbClr val="A4A3A4"/>
          </p15:clr>
        </p15:guide>
        <p15:guide id="8" orient="horz" pos="18283">
          <p15:clr>
            <a:srgbClr val="A4A3A4"/>
          </p15:clr>
        </p15:guide>
        <p15:guide id="9" pos="7422">
          <p15:clr>
            <a:srgbClr val="A4A3A4"/>
          </p15:clr>
        </p15:guide>
        <p15:guide id="10" pos="1040">
          <p15:clr>
            <a:srgbClr val="A4A3A4"/>
          </p15:clr>
        </p15:guide>
        <p15:guide id="11" pos="19580">
          <p15:clr>
            <a:srgbClr val="A4A3A4"/>
          </p15:clr>
        </p15:guide>
        <p15:guide id="12" pos="6488">
          <p15:clr>
            <a:srgbClr val="A4A3A4"/>
          </p15:clr>
        </p15:guide>
        <p15:guide id="13" pos="9776">
          <p15:clr>
            <a:srgbClr val="A4A3A4"/>
          </p15:clr>
        </p15:guide>
        <p15:guide id="14" pos="12975">
          <p15:clr>
            <a:srgbClr val="A4A3A4"/>
          </p15:clr>
        </p15:guide>
        <p15:guide id="15" pos="20186">
          <p15:clr>
            <a:srgbClr val="A4A3A4"/>
          </p15:clr>
        </p15:guide>
        <p15:guide id="16" pos="106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7D"/>
    <a:srgbClr val="F57979"/>
    <a:srgbClr val="DC0021"/>
    <a:srgbClr val="F11E3C"/>
    <a:srgbClr val="0258B2"/>
    <a:srgbClr val="FFFFCC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5" autoAdjust="0"/>
    <p:restoredTop sz="99824" autoAdjust="0"/>
  </p:normalViewPr>
  <p:slideViewPr>
    <p:cSldViewPr snapToGrid="0">
      <p:cViewPr>
        <p:scale>
          <a:sx n="25" d="100"/>
          <a:sy n="25" d="100"/>
        </p:scale>
        <p:origin x="1474" y="19"/>
      </p:cViewPr>
      <p:guideLst>
        <p:guide orient="horz" pos="15995"/>
        <p:guide orient="horz" pos="25274"/>
        <p:guide orient="horz" pos="9197"/>
        <p:guide orient="horz" pos="8863"/>
        <p:guide orient="horz" pos="13865"/>
        <p:guide orient="horz" pos="133"/>
        <p:guide orient="horz" pos="23265"/>
        <p:guide orient="horz" pos="18283"/>
        <p:guide pos="7422"/>
        <p:guide pos="1040"/>
        <p:guide pos="19580"/>
        <p:guide pos="6488"/>
        <p:guide pos="9776"/>
        <p:guide pos="12975"/>
        <p:guide pos="20186"/>
        <p:guide pos="10696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notesViewPr>
    <p:cSldViewPr snapToGrid="0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DB3698D-42CC-4490-8BC3-28C848D019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65F600-38B1-4912-A09A-AB39909554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607B5D-CA5C-456A-99E8-E64DE667A7AA}" type="datetimeFigureOut">
              <a:rPr lang="pt-BR"/>
              <a:pPr>
                <a:defRPr/>
              </a:pPr>
              <a:t>20/11/2019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531A53-0BAF-44C0-9196-38B055B498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D10269-28D3-4FB8-ACDE-F7B13DC5E9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C595BA-645D-4566-A581-EAEBE20F53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3D3B13C-3D27-4AC5-BB26-005975A6E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7B859E6-757D-4A89-B8A1-6F75109091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A27485D-7D70-47CD-95CD-601080D8DB8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027238" y="685800"/>
            <a:ext cx="2803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DE8A64C-079B-4E74-B642-7DFFC93028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A830C46-A78B-4D39-B330-E6FFD88D3D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85F2168-DA6F-4C4C-82DE-4676B32B3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B5831D-B3EE-4D2C-9B77-B0C1D114CE6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78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56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35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29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4253" algn="l" defTabSz="9577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105" algn="l" defTabSz="9577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955" algn="l" defTabSz="9577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0805" algn="l" defTabSz="9577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BF4E580-E1FA-4962-AC44-36380B565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8F555D-64B7-4545-A0FF-D8DB21644B40}" type="slidenum">
              <a:rPr lang="en-US" altLang="pt-BR" sz="1200" smtClean="0"/>
              <a:pPr>
                <a:spcBef>
                  <a:spcPct val="0"/>
                </a:spcBef>
              </a:pPr>
              <a:t>1</a:t>
            </a:fld>
            <a:endParaRPr lang="en-US" altLang="pt-BR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033FC5B-E032-4D78-9F20-E3AAF199FF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E674EEC-01E1-4732-9D87-82FC57748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949" y="12301731"/>
            <a:ext cx="27539396" cy="848837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895" y="22440108"/>
            <a:ext cx="22679502" cy="101200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4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9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D70D94-155F-47FF-ACFB-86C26F8B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0656C5-457B-48EE-9A61-399ED539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7F2495-4749-4806-91C3-642E68C4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0B5E-B02A-4D29-B30C-5F7999440F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834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C1189-F57C-43B1-84F6-1D603D8F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EBAC86-58C4-4039-B048-9E8BB7A4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0EE73-1505-42DA-A887-1A4D8AD8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E130-8F55-4192-ACD7-26EB803A07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77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485" y="1585848"/>
            <a:ext cx="7289840" cy="3378849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966" y="1585848"/>
            <a:ext cx="21329531" cy="3378849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C7393A-FB59-4D52-A203-2B16398C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23E49E-D9D5-4EE0-8AA9-7A7A68ED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A7D3DF-98DB-4C72-91CE-8FD0AFA6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DF5E-1652-4A99-B124-1CAC442E0B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092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9C87FF-A4AD-44D6-AED9-6B96820E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E42CA6-18FE-4D1A-9E56-59BC28D7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08C1E6-7F33-44F0-A32A-E3981DF5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251C-9C7F-48D2-AE2D-473F62B057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60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2" y="25446793"/>
            <a:ext cx="27539396" cy="7865037"/>
          </a:xfrm>
        </p:spPr>
        <p:txBody>
          <a:bodyPr anchor="t"/>
          <a:lstStyle>
            <a:lvl1pPr algn="l">
              <a:defRPr sz="6229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2" y="16784254"/>
            <a:ext cx="27539396" cy="8662539"/>
          </a:xfrm>
        </p:spPr>
        <p:txBody>
          <a:bodyPr anchor="b"/>
          <a:lstStyle>
            <a:lvl1pPr marL="0" indent="0">
              <a:buNone/>
              <a:defRPr sz="3097">
                <a:solidFill>
                  <a:schemeClr val="tx1">
                    <a:tint val="75000"/>
                  </a:schemeClr>
                </a:solidFill>
              </a:defRPr>
            </a:lvl1pPr>
            <a:lvl2pPr marL="712355" indent="0">
              <a:buNone/>
              <a:defRPr sz="2819">
                <a:solidFill>
                  <a:schemeClr val="tx1">
                    <a:tint val="75000"/>
                  </a:schemeClr>
                </a:solidFill>
              </a:defRPr>
            </a:lvl2pPr>
            <a:lvl3pPr marL="1424711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3pPr>
            <a:lvl4pPr marL="2137067" indent="0">
              <a:buNone/>
              <a:defRPr sz="2192">
                <a:solidFill>
                  <a:schemeClr val="tx1">
                    <a:tint val="75000"/>
                  </a:schemeClr>
                </a:solidFill>
              </a:defRPr>
            </a:lvl4pPr>
            <a:lvl5pPr marL="2849422" indent="0">
              <a:buNone/>
              <a:defRPr sz="2192">
                <a:solidFill>
                  <a:schemeClr val="tx1">
                    <a:tint val="75000"/>
                  </a:schemeClr>
                </a:solidFill>
              </a:defRPr>
            </a:lvl5pPr>
            <a:lvl6pPr marL="3561778" indent="0">
              <a:buNone/>
              <a:defRPr sz="2192">
                <a:solidFill>
                  <a:schemeClr val="tx1">
                    <a:tint val="75000"/>
                  </a:schemeClr>
                </a:solidFill>
              </a:defRPr>
            </a:lvl6pPr>
            <a:lvl7pPr marL="4274133" indent="0">
              <a:buNone/>
              <a:defRPr sz="2192">
                <a:solidFill>
                  <a:schemeClr val="tx1">
                    <a:tint val="75000"/>
                  </a:schemeClr>
                </a:solidFill>
              </a:defRPr>
            </a:lvl7pPr>
            <a:lvl8pPr marL="4986488" indent="0">
              <a:buNone/>
              <a:defRPr sz="2192">
                <a:solidFill>
                  <a:schemeClr val="tx1">
                    <a:tint val="75000"/>
                  </a:schemeClr>
                </a:solidFill>
              </a:defRPr>
            </a:lvl8pPr>
            <a:lvl9pPr marL="5698844" indent="0">
              <a:buNone/>
              <a:defRPr sz="2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243797-0122-4018-8D3F-77F5028C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EC7E5B-0C63-4882-BB4A-EB66146E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0C339-9076-4E94-8363-1C2E079E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1E4C-3FE5-4B36-B8C4-FFF2E4B4BE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37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965" y="9240049"/>
            <a:ext cx="14309686" cy="26134294"/>
          </a:xfrm>
        </p:spPr>
        <p:txBody>
          <a:bodyPr/>
          <a:lstStyle>
            <a:lvl1pPr>
              <a:defRPr sz="4385"/>
            </a:lvl1pPr>
            <a:lvl2pPr>
              <a:defRPr sz="3758"/>
            </a:lvl2pPr>
            <a:lvl3pPr>
              <a:defRPr sz="3097"/>
            </a:lvl3pPr>
            <a:lvl4pPr>
              <a:defRPr sz="2819"/>
            </a:lvl4pPr>
            <a:lvl5pPr>
              <a:defRPr sz="2819"/>
            </a:lvl5pPr>
            <a:lvl6pPr>
              <a:defRPr sz="2819"/>
            </a:lvl6pPr>
            <a:lvl7pPr>
              <a:defRPr sz="2819"/>
            </a:lvl7pPr>
            <a:lvl8pPr>
              <a:defRPr sz="2819"/>
            </a:lvl8pPr>
            <a:lvl9pPr>
              <a:defRPr sz="281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69640" y="9240049"/>
            <a:ext cx="14309686" cy="26134294"/>
          </a:xfrm>
        </p:spPr>
        <p:txBody>
          <a:bodyPr/>
          <a:lstStyle>
            <a:lvl1pPr>
              <a:defRPr sz="4385"/>
            </a:lvl1pPr>
            <a:lvl2pPr>
              <a:defRPr sz="3758"/>
            </a:lvl2pPr>
            <a:lvl3pPr>
              <a:defRPr sz="3097"/>
            </a:lvl3pPr>
            <a:lvl4pPr>
              <a:defRPr sz="2819"/>
            </a:lvl4pPr>
            <a:lvl5pPr>
              <a:defRPr sz="2819"/>
            </a:lvl5pPr>
            <a:lvl6pPr>
              <a:defRPr sz="2819"/>
            </a:lvl6pPr>
            <a:lvl7pPr>
              <a:defRPr sz="2819"/>
            </a:lvl7pPr>
            <a:lvl8pPr>
              <a:defRPr sz="2819"/>
            </a:lvl8pPr>
            <a:lvl9pPr>
              <a:defRPr sz="281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CE9FEE5-5D83-4C9F-A324-5980D893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FDCA908-2A6F-472A-A69C-82308982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B9F1068-5B39-4294-94C8-A587FA80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F8A9-60B8-4AA6-A75A-115592BA73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920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4" y="8864214"/>
            <a:ext cx="14315312" cy="3694182"/>
          </a:xfrm>
        </p:spPr>
        <p:txBody>
          <a:bodyPr anchor="b"/>
          <a:lstStyle>
            <a:lvl1pPr marL="0" indent="0">
              <a:buNone/>
              <a:defRPr sz="3758" b="1"/>
            </a:lvl1pPr>
            <a:lvl2pPr marL="712355" indent="0">
              <a:buNone/>
              <a:defRPr sz="3097" b="1"/>
            </a:lvl2pPr>
            <a:lvl3pPr marL="1424711" indent="0">
              <a:buNone/>
              <a:defRPr sz="2819" b="1"/>
            </a:lvl3pPr>
            <a:lvl4pPr marL="2137067" indent="0">
              <a:buNone/>
              <a:defRPr sz="2436" b="1"/>
            </a:lvl4pPr>
            <a:lvl5pPr marL="2849422" indent="0">
              <a:buNone/>
              <a:defRPr sz="2436" b="1"/>
            </a:lvl5pPr>
            <a:lvl6pPr marL="3561778" indent="0">
              <a:buNone/>
              <a:defRPr sz="2436" b="1"/>
            </a:lvl6pPr>
            <a:lvl7pPr marL="4274133" indent="0">
              <a:buNone/>
              <a:defRPr sz="2436" b="1"/>
            </a:lvl7pPr>
            <a:lvl8pPr marL="4986488" indent="0">
              <a:buNone/>
              <a:defRPr sz="2436" b="1"/>
            </a:lvl8pPr>
            <a:lvl9pPr marL="5698844" indent="0">
              <a:buNone/>
              <a:defRPr sz="2436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964" y="12558395"/>
            <a:ext cx="14315312" cy="22815945"/>
          </a:xfrm>
        </p:spPr>
        <p:txBody>
          <a:bodyPr/>
          <a:lstStyle>
            <a:lvl1pPr>
              <a:defRPr sz="3758"/>
            </a:lvl1pPr>
            <a:lvl2pPr>
              <a:defRPr sz="3097"/>
            </a:lvl2pPr>
            <a:lvl3pPr>
              <a:defRPr sz="2819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390" y="8864214"/>
            <a:ext cx="14320935" cy="3694182"/>
          </a:xfrm>
        </p:spPr>
        <p:txBody>
          <a:bodyPr anchor="b"/>
          <a:lstStyle>
            <a:lvl1pPr marL="0" indent="0">
              <a:buNone/>
              <a:defRPr sz="3758" b="1"/>
            </a:lvl1pPr>
            <a:lvl2pPr marL="712355" indent="0">
              <a:buNone/>
              <a:defRPr sz="3097" b="1"/>
            </a:lvl2pPr>
            <a:lvl3pPr marL="1424711" indent="0">
              <a:buNone/>
              <a:defRPr sz="2819" b="1"/>
            </a:lvl3pPr>
            <a:lvl4pPr marL="2137067" indent="0">
              <a:buNone/>
              <a:defRPr sz="2436" b="1"/>
            </a:lvl4pPr>
            <a:lvl5pPr marL="2849422" indent="0">
              <a:buNone/>
              <a:defRPr sz="2436" b="1"/>
            </a:lvl5pPr>
            <a:lvl6pPr marL="3561778" indent="0">
              <a:buNone/>
              <a:defRPr sz="2436" b="1"/>
            </a:lvl6pPr>
            <a:lvl7pPr marL="4274133" indent="0">
              <a:buNone/>
              <a:defRPr sz="2436" b="1"/>
            </a:lvl7pPr>
            <a:lvl8pPr marL="4986488" indent="0">
              <a:buNone/>
              <a:defRPr sz="2436" b="1"/>
            </a:lvl8pPr>
            <a:lvl9pPr marL="5698844" indent="0">
              <a:buNone/>
              <a:defRPr sz="2436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90" y="12558395"/>
            <a:ext cx="14320935" cy="22815945"/>
          </a:xfrm>
        </p:spPr>
        <p:txBody>
          <a:bodyPr/>
          <a:lstStyle>
            <a:lvl1pPr>
              <a:defRPr sz="3758"/>
            </a:lvl1pPr>
            <a:lvl2pPr>
              <a:defRPr sz="3097"/>
            </a:lvl2pPr>
            <a:lvl3pPr>
              <a:defRPr sz="2819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C0798E7-0400-4D8D-94BD-A3DA31F0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B35ACB1-9CC2-4FB6-9151-57AC6884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E4E34F8-DB30-44F5-ACB8-88CD5824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6EBE-8DDB-4AE1-B637-F5BF9A5BAE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95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FFE3B60-1B27-42FA-925B-28E37B49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5437AE4-5685-4661-9B95-2E3EBB7D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8454518-FCCB-4BB7-B772-213026AB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7C5D-AD56-42FD-9990-C03603A828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713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8374405-D857-4DDE-9664-BD75DB0B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BF59F99-D28D-4370-8FAA-E4D9F0A0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992D4C09-9AA9-407C-8FDC-1B430DF6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E05D-EAB0-4E49-8093-F4D732C8A3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188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9" y="1576677"/>
            <a:ext cx="10659141" cy="6710032"/>
          </a:xfrm>
        </p:spPr>
        <p:txBody>
          <a:bodyPr anchor="b"/>
          <a:lstStyle>
            <a:lvl1pPr algn="l">
              <a:defRPr sz="3097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221" y="1576680"/>
            <a:ext cx="18112103" cy="33797663"/>
          </a:xfrm>
        </p:spPr>
        <p:txBody>
          <a:bodyPr/>
          <a:lstStyle>
            <a:lvl1pPr>
              <a:defRPr sz="5011"/>
            </a:lvl1pPr>
            <a:lvl2pPr>
              <a:defRPr sz="4385"/>
            </a:lvl2pPr>
            <a:lvl3pPr>
              <a:defRPr sz="3758"/>
            </a:lvl3pPr>
            <a:lvl4pPr>
              <a:defRPr sz="3097"/>
            </a:lvl4pPr>
            <a:lvl5pPr>
              <a:defRPr sz="3097"/>
            </a:lvl5pPr>
            <a:lvl6pPr>
              <a:defRPr sz="3097"/>
            </a:lvl6pPr>
            <a:lvl7pPr>
              <a:defRPr sz="3097"/>
            </a:lvl7pPr>
            <a:lvl8pPr>
              <a:defRPr sz="3097"/>
            </a:lvl8pPr>
            <a:lvl9pPr>
              <a:defRPr sz="309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969" y="8286711"/>
            <a:ext cx="10659141" cy="27087632"/>
          </a:xfrm>
        </p:spPr>
        <p:txBody>
          <a:bodyPr/>
          <a:lstStyle>
            <a:lvl1pPr marL="0" indent="0">
              <a:buNone/>
              <a:defRPr sz="2192"/>
            </a:lvl1pPr>
            <a:lvl2pPr marL="712355" indent="0">
              <a:buNone/>
              <a:defRPr sz="1844"/>
            </a:lvl2pPr>
            <a:lvl3pPr marL="1424711" indent="0">
              <a:buNone/>
              <a:defRPr sz="1566"/>
            </a:lvl3pPr>
            <a:lvl4pPr marL="2137067" indent="0">
              <a:buNone/>
              <a:defRPr sz="1392"/>
            </a:lvl4pPr>
            <a:lvl5pPr marL="2849422" indent="0">
              <a:buNone/>
              <a:defRPr sz="1392"/>
            </a:lvl5pPr>
            <a:lvl6pPr marL="3561778" indent="0">
              <a:buNone/>
              <a:defRPr sz="1392"/>
            </a:lvl6pPr>
            <a:lvl7pPr marL="4274133" indent="0">
              <a:buNone/>
              <a:defRPr sz="1392"/>
            </a:lvl7pPr>
            <a:lvl8pPr marL="4986488" indent="0">
              <a:buNone/>
              <a:defRPr sz="1392"/>
            </a:lvl8pPr>
            <a:lvl9pPr marL="5698844" indent="0">
              <a:buNone/>
              <a:defRPr sz="13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B263407-9041-49FE-898D-31F49248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0BC5942-C30C-411B-B9C0-2EC79D34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D95A85E-C5AE-4D74-B8E3-715F22EA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DE7F-95F9-4020-9D17-AD6FBA6855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978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487" y="27720134"/>
            <a:ext cx="19439573" cy="3272520"/>
          </a:xfrm>
        </p:spPr>
        <p:txBody>
          <a:bodyPr anchor="b"/>
          <a:lstStyle>
            <a:lvl1pPr algn="l">
              <a:defRPr sz="3097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487" y="3538350"/>
            <a:ext cx="19439573" cy="23760113"/>
          </a:xfrm>
        </p:spPr>
        <p:txBody>
          <a:bodyPr rtlCol="0">
            <a:normAutofit/>
          </a:bodyPr>
          <a:lstStyle>
            <a:lvl1pPr marL="0" indent="0">
              <a:buNone/>
              <a:defRPr sz="5011"/>
            </a:lvl1pPr>
            <a:lvl2pPr marL="712355" indent="0">
              <a:buNone/>
              <a:defRPr sz="4385"/>
            </a:lvl2pPr>
            <a:lvl3pPr marL="1424711" indent="0">
              <a:buNone/>
              <a:defRPr sz="3758"/>
            </a:lvl3pPr>
            <a:lvl4pPr marL="2137067" indent="0">
              <a:buNone/>
              <a:defRPr sz="3097"/>
            </a:lvl4pPr>
            <a:lvl5pPr marL="2849422" indent="0">
              <a:buNone/>
              <a:defRPr sz="3097"/>
            </a:lvl5pPr>
            <a:lvl6pPr marL="3561778" indent="0">
              <a:buNone/>
              <a:defRPr sz="3097"/>
            </a:lvl6pPr>
            <a:lvl7pPr marL="4274133" indent="0">
              <a:buNone/>
              <a:defRPr sz="3097"/>
            </a:lvl7pPr>
            <a:lvl8pPr marL="4986488" indent="0">
              <a:buNone/>
              <a:defRPr sz="3097"/>
            </a:lvl8pPr>
            <a:lvl9pPr marL="5698844" indent="0">
              <a:buNone/>
              <a:defRPr sz="3097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487" y="30992652"/>
            <a:ext cx="19439573" cy="4647520"/>
          </a:xfrm>
        </p:spPr>
        <p:txBody>
          <a:bodyPr/>
          <a:lstStyle>
            <a:lvl1pPr marL="0" indent="0">
              <a:buNone/>
              <a:defRPr sz="2192"/>
            </a:lvl1pPr>
            <a:lvl2pPr marL="712355" indent="0">
              <a:buNone/>
              <a:defRPr sz="1844"/>
            </a:lvl2pPr>
            <a:lvl3pPr marL="1424711" indent="0">
              <a:buNone/>
              <a:defRPr sz="1566"/>
            </a:lvl3pPr>
            <a:lvl4pPr marL="2137067" indent="0">
              <a:buNone/>
              <a:defRPr sz="1392"/>
            </a:lvl4pPr>
            <a:lvl5pPr marL="2849422" indent="0">
              <a:buNone/>
              <a:defRPr sz="1392"/>
            </a:lvl5pPr>
            <a:lvl6pPr marL="3561778" indent="0">
              <a:buNone/>
              <a:defRPr sz="1392"/>
            </a:lvl6pPr>
            <a:lvl7pPr marL="4274133" indent="0">
              <a:buNone/>
              <a:defRPr sz="1392"/>
            </a:lvl7pPr>
            <a:lvl8pPr marL="4986488" indent="0">
              <a:buNone/>
              <a:defRPr sz="1392"/>
            </a:lvl8pPr>
            <a:lvl9pPr marL="5698844" indent="0">
              <a:buNone/>
              <a:defRPr sz="13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4E3E4CE-8EF2-4DA0-AEBF-FE46BA2F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0BF4816-FF8C-49AF-86E9-CC946F6C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3FB1E02-90E6-4E87-A4CB-2144D30F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5B43-F931-4D8E-A5F2-CB07EA5A11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708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AB0015C8-2806-43EF-B9CB-75635D00C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584325"/>
            <a:ext cx="29160788" cy="65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418" tIns="204709" rIns="409418" bIns="204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583C3D2-6036-46E7-968A-6A6E89C06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9242425"/>
            <a:ext cx="29160788" cy="261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418" tIns="204709" rIns="409418" bIns="204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5EC944-9CBB-4F43-8B05-657FA29DB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19250" y="36704588"/>
            <a:ext cx="7561263" cy="2106612"/>
          </a:xfrm>
          <a:prstGeom prst="rect">
            <a:avLst/>
          </a:prstGeom>
        </p:spPr>
        <p:txBody>
          <a:bodyPr vert="horz" lIns="409418" tIns="204709" rIns="409418" bIns="204709" rtlCol="0" anchor="ctr"/>
          <a:lstStyle>
            <a:lvl1pPr algn="l" eaLnBrk="1" hangingPunct="1">
              <a:defRPr sz="1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2E6224-2421-40B1-A163-01EAC40C4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69638" y="36704588"/>
            <a:ext cx="10260012" cy="2106612"/>
          </a:xfrm>
          <a:prstGeom prst="rect">
            <a:avLst/>
          </a:prstGeom>
        </p:spPr>
        <p:txBody>
          <a:bodyPr vert="horz" lIns="409418" tIns="204709" rIns="409418" bIns="204709" rtlCol="0" anchor="ctr"/>
          <a:lstStyle>
            <a:lvl1pPr algn="ctr" eaLnBrk="1" hangingPunct="1">
              <a:defRPr sz="1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213820-AEFD-435A-A314-16BD8054E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18775" y="36704588"/>
            <a:ext cx="7561263" cy="2106612"/>
          </a:xfrm>
          <a:prstGeom prst="rect">
            <a:avLst/>
          </a:prstGeom>
        </p:spPr>
        <p:txBody>
          <a:bodyPr vert="horz" wrap="square" lIns="409418" tIns="204709" rIns="409418" bIns="20470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44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518675-1263-4B65-B2C3-630E6AF9D8E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1423988" rtl="0" eaLnBrk="0" fontAlgn="base" hangingPunct="0">
        <a:spcBef>
          <a:spcPct val="0"/>
        </a:spcBef>
        <a:spcAft>
          <a:spcPct val="0"/>
        </a:spcAft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23988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2pPr>
      <a:lvl3pPr algn="ctr" defTabSz="1423988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3pPr>
      <a:lvl4pPr algn="ctr" defTabSz="1423988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4pPr>
      <a:lvl5pPr algn="ctr" defTabSz="1423988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alibri" pitchFamily="34" charset="0"/>
        </a:defRPr>
      </a:lvl5pPr>
      <a:lvl6pPr marL="125533" algn="ctr" defTabSz="1424454" rtl="0" fontAlgn="base">
        <a:spcBef>
          <a:spcPct val="0"/>
        </a:spcBef>
        <a:spcAft>
          <a:spcPct val="0"/>
        </a:spcAft>
        <a:defRPr sz="6855">
          <a:solidFill>
            <a:schemeClr val="tx1"/>
          </a:solidFill>
          <a:latin typeface="Calibri" pitchFamily="34" charset="0"/>
        </a:defRPr>
      </a:lvl6pPr>
      <a:lvl7pPr marL="251067" algn="ctr" defTabSz="1424454" rtl="0" fontAlgn="base">
        <a:spcBef>
          <a:spcPct val="0"/>
        </a:spcBef>
        <a:spcAft>
          <a:spcPct val="0"/>
        </a:spcAft>
        <a:defRPr sz="6855">
          <a:solidFill>
            <a:schemeClr val="tx1"/>
          </a:solidFill>
          <a:latin typeface="Calibri" pitchFamily="34" charset="0"/>
        </a:defRPr>
      </a:lvl7pPr>
      <a:lvl8pPr marL="376600" algn="ctr" defTabSz="1424454" rtl="0" fontAlgn="base">
        <a:spcBef>
          <a:spcPct val="0"/>
        </a:spcBef>
        <a:spcAft>
          <a:spcPct val="0"/>
        </a:spcAft>
        <a:defRPr sz="6855">
          <a:solidFill>
            <a:schemeClr val="tx1"/>
          </a:solidFill>
          <a:latin typeface="Calibri" pitchFamily="34" charset="0"/>
        </a:defRPr>
      </a:lvl8pPr>
      <a:lvl9pPr marL="502133" algn="ctr" defTabSz="1424454" rtl="0" fontAlgn="base">
        <a:spcBef>
          <a:spcPct val="0"/>
        </a:spcBef>
        <a:spcAft>
          <a:spcPct val="0"/>
        </a:spcAft>
        <a:defRPr sz="6855">
          <a:solidFill>
            <a:schemeClr val="tx1"/>
          </a:solidFill>
          <a:latin typeface="Calibri" pitchFamily="34" charset="0"/>
        </a:defRPr>
      </a:lvl9pPr>
    </p:titleStyle>
    <p:bodyStyle>
      <a:lvl1pPr marL="531813" indent="-531813" algn="l" defTabSz="1423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55700" indent="-442913" algn="l" defTabSz="1423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0" indent="-354013" algn="l" defTabSz="1423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90788" indent="-354013" algn="l" defTabSz="1423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203575" indent="-354013" algn="l" defTabSz="1423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917955" indent="-356178" algn="l" defTabSz="1424711" rtl="0" eaLnBrk="1" latinLnBrk="0" hangingPunct="1">
        <a:spcBef>
          <a:spcPct val="20000"/>
        </a:spcBef>
        <a:buFont typeface="Arial" pitchFamily="34" charset="0"/>
        <a:buChar char="•"/>
        <a:defRPr sz="3097" kern="1200">
          <a:solidFill>
            <a:schemeClr val="tx1"/>
          </a:solidFill>
          <a:latin typeface="+mn-lt"/>
          <a:ea typeface="+mn-ea"/>
          <a:cs typeface="+mn-cs"/>
        </a:defRPr>
      </a:lvl6pPr>
      <a:lvl7pPr marL="4630311" indent="-356178" algn="l" defTabSz="1424711" rtl="0" eaLnBrk="1" latinLnBrk="0" hangingPunct="1">
        <a:spcBef>
          <a:spcPct val="20000"/>
        </a:spcBef>
        <a:buFont typeface="Arial" pitchFamily="34" charset="0"/>
        <a:buChar char="•"/>
        <a:defRPr sz="3097" kern="1200">
          <a:solidFill>
            <a:schemeClr val="tx1"/>
          </a:solidFill>
          <a:latin typeface="+mn-lt"/>
          <a:ea typeface="+mn-ea"/>
          <a:cs typeface="+mn-cs"/>
        </a:defRPr>
      </a:lvl7pPr>
      <a:lvl8pPr marL="5342666" indent="-356178" algn="l" defTabSz="1424711" rtl="0" eaLnBrk="1" latinLnBrk="0" hangingPunct="1">
        <a:spcBef>
          <a:spcPct val="20000"/>
        </a:spcBef>
        <a:buFont typeface="Arial" pitchFamily="34" charset="0"/>
        <a:buChar char="•"/>
        <a:defRPr sz="3097" kern="1200">
          <a:solidFill>
            <a:schemeClr val="tx1"/>
          </a:solidFill>
          <a:latin typeface="+mn-lt"/>
          <a:ea typeface="+mn-ea"/>
          <a:cs typeface="+mn-cs"/>
        </a:defRPr>
      </a:lvl8pPr>
      <a:lvl9pPr marL="6055022" indent="-356178" algn="l" defTabSz="1424711" rtl="0" eaLnBrk="1" latinLnBrk="0" hangingPunct="1">
        <a:spcBef>
          <a:spcPct val="20000"/>
        </a:spcBef>
        <a:buFont typeface="Arial" pitchFamily="34" charset="0"/>
        <a:buChar char="•"/>
        <a:defRPr sz="3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424711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1pPr>
      <a:lvl2pPr marL="712355" algn="l" defTabSz="1424711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2pPr>
      <a:lvl3pPr marL="1424711" algn="l" defTabSz="1424711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3pPr>
      <a:lvl4pPr marL="2137067" algn="l" defTabSz="1424711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4pPr>
      <a:lvl5pPr marL="2849422" algn="l" defTabSz="1424711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5pPr>
      <a:lvl6pPr marL="3561778" algn="l" defTabSz="1424711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6pPr>
      <a:lvl7pPr marL="4274133" algn="l" defTabSz="1424711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7pPr>
      <a:lvl8pPr marL="4986488" algn="l" defTabSz="1424711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8pPr>
      <a:lvl9pPr marL="5698844" algn="l" defTabSz="1424711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3E68BCA-2D7A-46F4-8639-4EA33FDECFEB}"/>
              </a:ext>
            </a:extLst>
          </p:cNvPr>
          <p:cNvSpPr/>
          <p:nvPr/>
        </p:nvSpPr>
        <p:spPr>
          <a:xfrm>
            <a:off x="0" y="-28575"/>
            <a:ext cx="32399288" cy="1450975"/>
          </a:xfrm>
          <a:prstGeom prst="rect">
            <a:avLst/>
          </a:prstGeom>
          <a:solidFill>
            <a:srgbClr val="01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3AB4B493-BA98-4EF5-9DAF-E3846CAF3E85}"/>
              </a:ext>
            </a:extLst>
          </p:cNvPr>
          <p:cNvSpPr/>
          <p:nvPr/>
        </p:nvSpPr>
        <p:spPr>
          <a:xfrm>
            <a:off x="0" y="504825"/>
            <a:ext cx="32399288" cy="6826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AFFA4A10-EB57-430F-AE54-4327B3DD1FB7}"/>
              </a:ext>
            </a:extLst>
          </p:cNvPr>
          <p:cNvSpPr/>
          <p:nvPr/>
        </p:nvSpPr>
        <p:spPr>
          <a:xfrm>
            <a:off x="-14288" y="1066800"/>
            <a:ext cx="32399288" cy="682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2" name="Text Box 7646">
            <a:extLst>
              <a:ext uri="{FF2B5EF4-FFF2-40B4-BE49-F238E27FC236}">
                <a16:creationId xmlns:a16="http://schemas.microsoft.com/office/drawing/2014/main" id="{D3D94FC8-8CE1-47AC-AE58-39BB8187B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3788" y="6821488"/>
            <a:ext cx="15065375" cy="132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532" tIns="15267" rIns="30532" bIns="15267"/>
          <a:lstStyle/>
          <a:p>
            <a:pPr algn="just" defTabSz="311343">
              <a:defRPr/>
            </a:pPr>
            <a:r>
              <a:rPr lang="pt-BR" sz="48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just" defTabSz="311343">
              <a:defRPr/>
            </a:pPr>
            <a:endParaRPr lang="pt-B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magna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quis urna.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pede.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nunc.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pede non pede.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ut est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Etiam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in nunc porta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B6E081E-DC54-49AA-B6CA-EF8AA9174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2200275"/>
            <a:ext cx="23067962" cy="3063875"/>
          </a:xfrm>
          <a:prstGeom prst="rect">
            <a:avLst/>
          </a:prstGeom>
          <a:noFill/>
          <a:ln>
            <a:noFill/>
          </a:ln>
        </p:spPr>
        <p:txBody>
          <a:bodyPr lIns="25102" tIns="12550" rIns="25102" bIns="125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74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331"/>
              </a:spcAft>
              <a:buFont typeface="Arial" panose="020B0604020202020204" pitchFamily="34" charset="0"/>
              <a:buNone/>
              <a:defRPr/>
            </a:pPr>
            <a:r>
              <a:rPr lang="pt-BR" alt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pt-BR" sz="2475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pt-BR" sz="2475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alt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CO-AUTOR</a:t>
            </a:r>
            <a:r>
              <a:rPr lang="en-US" alt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CO-AUTOR</a:t>
            </a:r>
            <a:r>
              <a:rPr lang="en-US" alt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CO-AUTOR</a:t>
            </a:r>
            <a:r>
              <a:rPr lang="en-US" alt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Laboratório</a:t>
            </a:r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Departamento</a:t>
            </a:r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Faculdade</a:t>
            </a:r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1" name="Text Box 7646">
            <a:extLst>
              <a:ext uri="{FF2B5EF4-FFF2-40B4-BE49-F238E27FC236}">
                <a16:creationId xmlns:a16="http://schemas.microsoft.com/office/drawing/2014/main" id="{413E2E94-8C06-4EF5-A8AA-C1375597E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6818313"/>
            <a:ext cx="14379575" cy="132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532" tIns="15267" rIns="30532" bIns="15267"/>
          <a:lstStyle/>
          <a:p>
            <a:pPr algn="just" defTabSz="311343">
              <a:defRPr/>
            </a:pPr>
            <a:r>
              <a:rPr lang="en-US" sz="4800" b="1" cap="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48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11343">
              <a:defRPr/>
            </a:pP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magna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quis urna.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pede.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nunc.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pede non pede.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ut est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Etiam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in nunc porta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7646">
            <a:extLst>
              <a:ext uri="{FF2B5EF4-FFF2-40B4-BE49-F238E27FC236}">
                <a16:creationId xmlns:a16="http://schemas.microsoft.com/office/drawing/2014/main" id="{6ABEDD72-E170-40A8-B3EF-936146C03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3788" y="28327350"/>
            <a:ext cx="15203487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532" tIns="15267" rIns="30532" bIns="15267"/>
          <a:lstStyle/>
          <a:p>
            <a:pPr algn="just" defTabSz="311343">
              <a:defRPr/>
            </a:pPr>
            <a:r>
              <a:rPr lang="en-US" sz="4800" b="1" cap="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n-US" sz="48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11343">
              <a:defRPr/>
            </a:pPr>
            <a:endParaRPr lang="pt-BR" sz="3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3553" indent="-353553" algn="just" defTabSz="311343">
              <a:buFont typeface="Arial" panose="020B0604020202020204" pitchFamily="34" charset="0"/>
              <a:buChar char="•"/>
              <a:defRPr/>
            </a:pPr>
            <a:r>
              <a:rPr lang="pt-BR" sz="3800" dirty="0" err="1"/>
              <a:t>Araki</a:t>
            </a:r>
            <a:r>
              <a:rPr lang="pt-BR" sz="3800" dirty="0"/>
              <a:t> T, Kato H, </a:t>
            </a:r>
            <a:r>
              <a:rPr lang="pt-BR" sz="3800" dirty="0" err="1"/>
              <a:t>Shuto</a:t>
            </a:r>
            <a:r>
              <a:rPr lang="pt-BR" sz="3800" dirty="0"/>
              <a:t> K, Fujiwara T, </a:t>
            </a:r>
            <a:r>
              <a:rPr lang="pt-BR" sz="3800" dirty="0" err="1"/>
              <a:t>Itoyama</a:t>
            </a:r>
            <a:r>
              <a:rPr lang="pt-BR" sz="3800" dirty="0"/>
              <a:t> Y, 1997. </a:t>
            </a:r>
            <a:r>
              <a:rPr lang="pt-BR" sz="3800" b="1" dirty="0" err="1"/>
              <a:t>Effect</a:t>
            </a:r>
            <a:r>
              <a:rPr lang="pt-BR" sz="3800" b="1" dirty="0"/>
              <a:t> </a:t>
            </a:r>
            <a:r>
              <a:rPr lang="pt-BR" sz="3800" b="1" dirty="0" err="1"/>
              <a:t>of</a:t>
            </a:r>
            <a:r>
              <a:rPr lang="pt-BR" sz="3800" b="1" dirty="0"/>
              <a:t> </a:t>
            </a:r>
            <a:r>
              <a:rPr lang="pt-BR" sz="3800" b="1" dirty="0" err="1"/>
              <a:t>aging</a:t>
            </a:r>
            <a:r>
              <a:rPr lang="pt-BR" sz="3800" b="1" dirty="0"/>
              <a:t> </a:t>
            </a:r>
            <a:r>
              <a:rPr lang="pt-BR" sz="3800" b="1" dirty="0" err="1"/>
              <a:t>on</a:t>
            </a:r>
            <a:r>
              <a:rPr lang="pt-BR" sz="3800" b="1" dirty="0"/>
              <a:t> </a:t>
            </a:r>
            <a:r>
              <a:rPr lang="pt-BR" sz="3800" b="1" dirty="0" err="1"/>
              <a:t>dopaminergic</a:t>
            </a:r>
            <a:r>
              <a:rPr lang="pt-BR" sz="3800" b="1" dirty="0"/>
              <a:t> </a:t>
            </a:r>
            <a:r>
              <a:rPr lang="pt-BR" sz="3800" b="1" dirty="0" err="1"/>
              <a:t>receptors</a:t>
            </a:r>
            <a:r>
              <a:rPr lang="pt-BR" sz="3800" b="1" dirty="0"/>
              <a:t> and </a:t>
            </a:r>
            <a:r>
              <a:rPr lang="pt-BR" sz="3800" b="1" dirty="0" err="1"/>
              <a:t>uptake</a:t>
            </a:r>
            <a:r>
              <a:rPr lang="pt-BR" sz="3800" b="1" dirty="0"/>
              <a:t> sites in </a:t>
            </a:r>
            <a:r>
              <a:rPr lang="pt-BR" sz="3800" b="1" dirty="0" err="1"/>
              <a:t>the</a:t>
            </a:r>
            <a:r>
              <a:rPr lang="pt-BR" sz="3800" b="1" dirty="0"/>
              <a:t> </a:t>
            </a:r>
            <a:r>
              <a:rPr lang="pt-BR" sz="3800" b="1" dirty="0" err="1"/>
              <a:t>rat</a:t>
            </a:r>
            <a:r>
              <a:rPr lang="pt-BR" sz="3800" b="1" dirty="0"/>
              <a:t> </a:t>
            </a:r>
            <a:r>
              <a:rPr lang="pt-BR" sz="3800" b="1" dirty="0" err="1"/>
              <a:t>brain</a:t>
            </a:r>
            <a:r>
              <a:rPr lang="pt-BR" sz="3800" b="1" dirty="0"/>
              <a:t> </a:t>
            </a:r>
            <a:r>
              <a:rPr lang="pt-BR" sz="3800" b="1" dirty="0" err="1"/>
              <a:t>studied</a:t>
            </a:r>
            <a:r>
              <a:rPr lang="pt-BR" sz="3800" b="1" dirty="0"/>
              <a:t> </a:t>
            </a:r>
            <a:r>
              <a:rPr lang="pt-BR" sz="3800" b="1" dirty="0" err="1"/>
              <a:t>by</a:t>
            </a:r>
            <a:r>
              <a:rPr lang="pt-BR" sz="3800" b="1" dirty="0"/>
              <a:t> receptor </a:t>
            </a:r>
            <a:r>
              <a:rPr lang="pt-BR" sz="3800" b="1" dirty="0" err="1"/>
              <a:t>autoradiography</a:t>
            </a:r>
            <a:r>
              <a:rPr lang="pt-BR" sz="3800" dirty="0"/>
              <a:t>. J </a:t>
            </a:r>
            <a:r>
              <a:rPr lang="pt-BR" sz="3800" dirty="0" err="1"/>
              <a:t>Neurol</a:t>
            </a:r>
            <a:r>
              <a:rPr lang="pt-BR" sz="3800" dirty="0"/>
              <a:t> </a:t>
            </a:r>
            <a:r>
              <a:rPr lang="pt-BR" sz="3800" dirty="0" err="1"/>
              <a:t>Sci</a:t>
            </a:r>
            <a:r>
              <a:rPr lang="pt-BR" sz="3800" dirty="0"/>
              <a:t> 148, 131-137.</a:t>
            </a:r>
          </a:p>
          <a:p>
            <a:pPr marL="353553" indent="-353553" algn="just" defTabSz="311343">
              <a:buFont typeface="Arial" panose="020B0604020202020204" pitchFamily="34" charset="0"/>
              <a:buChar char="•"/>
              <a:defRPr/>
            </a:pPr>
            <a:r>
              <a:rPr lang="pt-BR" sz="3800" dirty="0"/>
              <a:t>De La Cruz CP, </a:t>
            </a:r>
            <a:r>
              <a:rPr lang="pt-BR" sz="3800" dirty="0" err="1"/>
              <a:t>Revilla</a:t>
            </a:r>
            <a:r>
              <a:rPr lang="pt-BR" sz="3800" dirty="0"/>
              <a:t> E, Venero JL, Ayala A, Cano J, Machado A, 1996. </a:t>
            </a:r>
            <a:r>
              <a:rPr lang="pt-BR" sz="3800" b="1" dirty="0" err="1"/>
              <a:t>Oxidative</a:t>
            </a:r>
            <a:r>
              <a:rPr lang="pt-BR" sz="3800" b="1" dirty="0"/>
              <a:t> </a:t>
            </a:r>
            <a:r>
              <a:rPr lang="pt-BR" sz="3800" b="1" dirty="0" err="1"/>
              <a:t>inactivation</a:t>
            </a:r>
            <a:r>
              <a:rPr lang="pt-BR" sz="3800" b="1" dirty="0"/>
              <a:t> </a:t>
            </a:r>
            <a:r>
              <a:rPr lang="pt-BR" sz="3800" b="1" dirty="0" err="1"/>
              <a:t>of</a:t>
            </a:r>
            <a:r>
              <a:rPr lang="pt-BR" sz="3800" b="1" dirty="0"/>
              <a:t> </a:t>
            </a:r>
            <a:r>
              <a:rPr lang="pt-BR" sz="3800" b="1" dirty="0" err="1"/>
              <a:t>tyrosine</a:t>
            </a:r>
            <a:r>
              <a:rPr lang="pt-BR" sz="3800" b="1" dirty="0"/>
              <a:t> </a:t>
            </a:r>
            <a:r>
              <a:rPr lang="pt-BR" sz="3800" b="1" dirty="0" err="1"/>
              <a:t>hydroxylase</a:t>
            </a:r>
            <a:r>
              <a:rPr lang="pt-BR" sz="3800" b="1" dirty="0"/>
              <a:t> in </a:t>
            </a:r>
            <a:r>
              <a:rPr lang="pt-BR" sz="3800" b="1" dirty="0" err="1"/>
              <a:t>substantia</a:t>
            </a:r>
            <a:r>
              <a:rPr lang="pt-BR" sz="3800" b="1" dirty="0"/>
              <a:t> </a:t>
            </a:r>
            <a:r>
              <a:rPr lang="pt-BR" sz="3800" b="1" dirty="0" err="1"/>
              <a:t>nigra</a:t>
            </a:r>
            <a:r>
              <a:rPr lang="pt-BR" sz="3800" b="1" dirty="0"/>
              <a:t> </a:t>
            </a:r>
            <a:r>
              <a:rPr lang="pt-BR" sz="3800" b="1" dirty="0" err="1"/>
              <a:t>of</a:t>
            </a:r>
            <a:r>
              <a:rPr lang="pt-BR" sz="3800" b="1" dirty="0"/>
              <a:t> </a:t>
            </a:r>
            <a:r>
              <a:rPr lang="pt-BR" sz="3800" b="1" dirty="0" err="1"/>
              <a:t>aged</a:t>
            </a:r>
            <a:r>
              <a:rPr lang="pt-BR" sz="3800" b="1" dirty="0"/>
              <a:t> </a:t>
            </a:r>
            <a:r>
              <a:rPr lang="pt-BR" sz="3800" b="1" dirty="0" err="1"/>
              <a:t>rat</a:t>
            </a:r>
            <a:r>
              <a:rPr lang="pt-BR" sz="3800" dirty="0"/>
              <a:t>. </a:t>
            </a:r>
            <a:r>
              <a:rPr lang="pt-BR" sz="3800" dirty="0" err="1"/>
              <a:t>Free</a:t>
            </a:r>
            <a:r>
              <a:rPr lang="pt-BR" sz="3800" dirty="0"/>
              <a:t> </a:t>
            </a:r>
            <a:r>
              <a:rPr lang="pt-BR" sz="3800" dirty="0" err="1"/>
              <a:t>Radic</a:t>
            </a:r>
            <a:r>
              <a:rPr lang="pt-BR" sz="3800" dirty="0"/>
              <a:t> </a:t>
            </a:r>
            <a:r>
              <a:rPr lang="pt-BR" sz="3800" dirty="0" err="1"/>
              <a:t>Biol</a:t>
            </a:r>
            <a:r>
              <a:rPr lang="pt-BR" sz="3800" dirty="0"/>
              <a:t> Med 20, 53-61.</a:t>
            </a:r>
          </a:p>
          <a:p>
            <a:pPr marL="353553" indent="-353553" algn="just" defTabSz="311343">
              <a:buFont typeface="Arial" panose="020B0604020202020204" pitchFamily="34" charset="0"/>
              <a:buChar char="•"/>
              <a:defRPr/>
            </a:pPr>
            <a:r>
              <a:rPr lang="pt-BR" sz="3800" dirty="0" err="1"/>
              <a:t>Fjell</a:t>
            </a:r>
            <a:r>
              <a:rPr lang="pt-BR" sz="3800" dirty="0"/>
              <a:t> AM, </a:t>
            </a:r>
            <a:r>
              <a:rPr lang="pt-BR" sz="3800" dirty="0" err="1"/>
              <a:t>Walhovd</a:t>
            </a:r>
            <a:r>
              <a:rPr lang="pt-BR" sz="3800" dirty="0"/>
              <a:t> KB, 2010. </a:t>
            </a:r>
            <a:r>
              <a:rPr lang="pt-BR" sz="3800" b="1" dirty="0" err="1"/>
              <a:t>Structural</a:t>
            </a:r>
            <a:r>
              <a:rPr lang="pt-BR" sz="3800" b="1" dirty="0"/>
              <a:t> </a:t>
            </a:r>
            <a:r>
              <a:rPr lang="pt-BR" sz="3800" b="1" dirty="0" err="1"/>
              <a:t>brain</a:t>
            </a:r>
            <a:r>
              <a:rPr lang="pt-BR" sz="3800" b="1" dirty="0"/>
              <a:t> </a:t>
            </a:r>
            <a:r>
              <a:rPr lang="pt-BR" sz="3800" b="1" dirty="0" err="1"/>
              <a:t>changes</a:t>
            </a:r>
            <a:r>
              <a:rPr lang="pt-BR" sz="3800" b="1" dirty="0"/>
              <a:t> in </a:t>
            </a:r>
            <a:r>
              <a:rPr lang="pt-BR" sz="3800" b="1" dirty="0" err="1"/>
              <a:t>aging</a:t>
            </a:r>
            <a:r>
              <a:rPr lang="pt-BR" sz="3800" b="1" dirty="0"/>
              <a:t>: </a:t>
            </a:r>
            <a:r>
              <a:rPr lang="pt-BR" sz="3800" b="1" dirty="0" err="1"/>
              <a:t>courses</a:t>
            </a:r>
            <a:r>
              <a:rPr lang="pt-BR" sz="3800" b="1" dirty="0"/>
              <a:t>, causes and </a:t>
            </a:r>
            <a:r>
              <a:rPr lang="pt-BR" sz="3800" b="1" dirty="0" err="1"/>
              <a:t>cognitive</a:t>
            </a:r>
            <a:r>
              <a:rPr lang="pt-BR" sz="3800" b="1" dirty="0"/>
              <a:t> </a:t>
            </a:r>
            <a:r>
              <a:rPr lang="pt-BR" sz="3800" b="1" dirty="0" err="1"/>
              <a:t>consequences</a:t>
            </a:r>
            <a:r>
              <a:rPr lang="pt-BR" sz="3800" dirty="0"/>
              <a:t>. </a:t>
            </a:r>
            <a:r>
              <a:rPr lang="pt-BR" sz="3800" dirty="0" err="1"/>
              <a:t>Rev</a:t>
            </a:r>
            <a:r>
              <a:rPr lang="pt-BR" sz="3800" dirty="0"/>
              <a:t> </a:t>
            </a:r>
            <a:r>
              <a:rPr lang="pt-BR" sz="3800" dirty="0" err="1"/>
              <a:t>Neurosci</a:t>
            </a:r>
            <a:r>
              <a:rPr lang="pt-BR" sz="3800" dirty="0"/>
              <a:t> 21, 187-221.</a:t>
            </a:r>
            <a:endParaRPr lang="pt-BR" sz="3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11343">
              <a:defRPr/>
            </a:pPr>
            <a:endParaRPr lang="pt-BR" sz="3500" dirty="0">
              <a:solidFill>
                <a:srgbClr val="000099"/>
              </a:solidFill>
              <a:cs typeface="Tahoma" pitchFamily="34" charset="0"/>
            </a:endParaRPr>
          </a:p>
          <a:p>
            <a:pPr algn="just" defTabSz="311343">
              <a:defRPr/>
            </a:pPr>
            <a:endParaRPr lang="en-US" sz="3500" dirty="0">
              <a:solidFill>
                <a:srgbClr val="000099"/>
              </a:solidFill>
              <a:cs typeface="Tahoma" pitchFamily="34" charset="0"/>
            </a:endParaRPr>
          </a:p>
        </p:txBody>
      </p:sp>
      <p:pic>
        <p:nvPicPr>
          <p:cNvPr id="4105" name="Imagem 58" descr="Logo_UERN.png">
            <a:extLst>
              <a:ext uri="{FF2B5EF4-FFF2-40B4-BE49-F238E27FC236}">
                <a16:creationId xmlns:a16="http://schemas.microsoft.com/office/drawing/2014/main" id="{A1A9CBED-E261-498C-A73B-C608070DB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728" y="2068653"/>
            <a:ext cx="2337435" cy="36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7646">
            <a:extLst>
              <a:ext uri="{FF2B5EF4-FFF2-40B4-BE49-F238E27FC236}">
                <a16:creationId xmlns:a16="http://schemas.microsoft.com/office/drawing/2014/main" id="{A3DA4B25-6DB1-4526-BA63-444E12A7F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20550188"/>
            <a:ext cx="14379575" cy="149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532" tIns="15267" rIns="30532" bIns="15267"/>
          <a:lstStyle/>
          <a:p>
            <a:pPr algn="just" defTabSz="311343">
              <a:defRPr/>
            </a:pPr>
            <a:r>
              <a:rPr lang="en-US" sz="4800" b="1" cap="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n-US" sz="48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800" b="1" cap="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en-US" sz="48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11343">
              <a:defRPr/>
            </a:pP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magna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quis urna.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est.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pede.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nunc.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pede non pede.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ut est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Etiam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in nunc porta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07" name="Agrupar 82">
            <a:extLst>
              <a:ext uri="{FF2B5EF4-FFF2-40B4-BE49-F238E27FC236}">
                <a16:creationId xmlns:a16="http://schemas.microsoft.com/office/drawing/2014/main" id="{A7CA35D1-81EA-45E7-A02C-B4C32619E56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14288" y="38685788"/>
            <a:ext cx="32429451" cy="922337"/>
            <a:chOff x="0" y="80854"/>
            <a:chExt cx="32399288" cy="869663"/>
          </a:xfrm>
        </p:grpSpPr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B40C070A-6D96-4D9D-8C8D-FCD7F3D155B4}"/>
                </a:ext>
              </a:extLst>
            </p:cNvPr>
            <p:cNvSpPr/>
            <p:nvPr/>
          </p:nvSpPr>
          <p:spPr>
            <a:xfrm>
              <a:off x="0" y="80854"/>
              <a:ext cx="32399288" cy="447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E88ED008-7B37-4615-B915-F57D0D1263DC}"/>
                </a:ext>
              </a:extLst>
            </p:cNvPr>
            <p:cNvSpPr/>
            <p:nvPr/>
          </p:nvSpPr>
          <p:spPr>
            <a:xfrm>
              <a:off x="0" y="502963"/>
              <a:ext cx="32399288" cy="44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4108" name="Retângulo 85">
            <a:extLst>
              <a:ext uri="{FF2B5EF4-FFF2-40B4-BE49-F238E27FC236}">
                <a16:creationId xmlns:a16="http://schemas.microsoft.com/office/drawing/2014/main" id="{08BB1BF4-B4CA-4802-8350-89DD0DBF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1047750"/>
            <a:ext cx="29257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41" tIns="49421" rIns="98841" bIns="49421">
            <a:spAutoFit/>
          </a:bodyPr>
          <a:lstStyle>
            <a:lvl1pPr defTabSz="3660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defTabSz="3660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defTabSz="3660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defTabSz="3660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defTabSz="3660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370138" indent="-469900" defTabSz="3660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27338" indent="-469900" defTabSz="3660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284538" indent="-469900" defTabSz="3660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41738" indent="-469900" defTabSz="3660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 pôster</a:t>
            </a: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25349A9-B639-41E7-8E4D-AD7D16312903}"/>
              </a:ext>
            </a:extLst>
          </p:cNvPr>
          <p:cNvCxnSpPr/>
          <p:nvPr/>
        </p:nvCxnSpPr>
        <p:spPr>
          <a:xfrm>
            <a:off x="0" y="6194425"/>
            <a:ext cx="3238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0" name="Imagem 4">
            <a:extLst>
              <a:ext uri="{FF2B5EF4-FFF2-40B4-BE49-F238E27FC236}">
                <a16:creationId xmlns:a16="http://schemas.microsoft.com/office/drawing/2014/main" id="{622B8D6B-E03C-434A-8E67-BA92DEE2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995494"/>
            <a:ext cx="7306628" cy="396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646">
            <a:extLst>
              <a:ext uri="{FF2B5EF4-FFF2-40B4-BE49-F238E27FC236}">
                <a16:creationId xmlns:a16="http://schemas.microsoft.com/office/drawing/2014/main" id="{64491AE4-AEFD-4B21-AE30-F7AF0E541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3788" y="20115213"/>
            <a:ext cx="15203487" cy="749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532" tIns="15267" rIns="30532" bIns="15267"/>
          <a:lstStyle/>
          <a:p>
            <a:pPr algn="just" defTabSz="311343">
              <a:defRPr/>
            </a:pPr>
            <a:r>
              <a:rPr lang="en-US" sz="4800" b="1" cap="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en-US" sz="48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11343">
              <a:defRPr/>
            </a:pPr>
            <a:endParaRPr lang="pt-BR" sz="3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nunc.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pede non pede.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ut est in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spcBef>
                <a:spcPts val="626"/>
              </a:spcBef>
              <a:defRPr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Etiam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in nunc porta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311343">
              <a:defRPr/>
            </a:pPr>
            <a:endParaRPr lang="pt-BR" sz="3500" dirty="0">
              <a:solidFill>
                <a:srgbClr val="000099"/>
              </a:solidFill>
              <a:cs typeface="Tahoma" pitchFamily="34" charset="0"/>
            </a:endParaRPr>
          </a:p>
          <a:p>
            <a:pPr algn="just" defTabSz="311343">
              <a:defRPr/>
            </a:pPr>
            <a:endParaRPr lang="en-US" sz="3500" dirty="0">
              <a:solidFill>
                <a:srgbClr val="000099"/>
              </a:solidFill>
              <a:cs typeface="Tahoma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DDAF5D-6626-49C4-B3A6-136BFF72A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625" y="36249156"/>
            <a:ext cx="8640764" cy="22453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479EEC-5DB1-480E-80BC-0D60655E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3" y="36717401"/>
            <a:ext cx="5534830" cy="17771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AA2B25E-4831-4183-A37B-410F1E4EB6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70510" r="40337" b="6460"/>
          <a:stretch/>
        </p:blipFill>
        <p:spPr>
          <a:xfrm>
            <a:off x="16684137" y="36500811"/>
            <a:ext cx="6297783" cy="195002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0F0D45-1D07-42D0-8CCD-809706EF4470}"/>
              </a:ext>
            </a:extLst>
          </p:cNvPr>
          <p:cNvSpPr txBox="1"/>
          <p:nvPr/>
        </p:nvSpPr>
        <p:spPr>
          <a:xfrm>
            <a:off x="1096963" y="37817443"/>
            <a:ext cx="19159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APOIO:</a:t>
            </a:r>
          </a:p>
        </p:txBody>
      </p:sp>
      <p:pic>
        <p:nvPicPr>
          <p:cNvPr id="4115" name="Picture 19" descr="Resultado de imagem para logo UERN PNG&quot;">
            <a:extLst>
              <a:ext uri="{FF2B5EF4-FFF2-40B4-BE49-F238E27FC236}">
                <a16:creationId xmlns:a16="http://schemas.microsoft.com/office/drawing/2014/main" id="{33F432FB-89D6-4C18-8AA4-8626A70A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88" y="36609722"/>
            <a:ext cx="4974619" cy="18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8511</TotalTime>
  <Words>790</Words>
  <Application>Microsoft Office PowerPoint</Application>
  <PresentationFormat>Personalizar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Tahoma</vt:lpstr>
      <vt:lpstr>Arial</vt:lpstr>
      <vt:lpstr>Calibri</vt:lpstr>
      <vt:lpstr>Times New Roman</vt:lpstr>
      <vt:lpstr>Tema do Office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Home</dc:creator>
  <cp:lastModifiedBy>Suyane Paiva</cp:lastModifiedBy>
  <cp:revision>472</cp:revision>
  <cp:lastPrinted>2005-02-16T18:45:03Z</cp:lastPrinted>
  <dcterms:created xsi:type="dcterms:W3CDTF">2002-10-19T02:09:39Z</dcterms:created>
  <dcterms:modified xsi:type="dcterms:W3CDTF">2019-11-21T01:02:47Z</dcterms:modified>
</cp:coreProperties>
</file>