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18288000" cy="10287000"/>
  <p:notesSz cx="6858000" cy="9144000"/>
  <p:embeddedFontLst>
    <p:embeddedFont>
      <p:font typeface="Sifonn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Hero" charset="1" panose="00000500000000000000"/>
      <p:regular r:id="rId11"/>
    </p:embeddedFont>
    <p:embeddedFont>
      <p:font typeface="Hero Bold" charset="1" panose="00000500000000000000"/>
      <p:regular r:id="rId12"/>
    </p:embeddedFont>
    <p:embeddedFont>
      <p:font typeface="Hero Light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10039" y="-8927618"/>
            <a:ext cx="20311327" cy="20537204"/>
            <a:chOff x="0" y="0"/>
            <a:chExt cx="27081769" cy="27382939"/>
          </a:xfrm>
        </p:grpSpPr>
        <p:sp>
          <p:nvSpPr>
            <p:cNvPr name="Freeform 3" id="3"/>
            <p:cNvSpPr/>
            <p:nvPr/>
          </p:nvSpPr>
          <p:spPr>
            <a:xfrm flipH="false" flipV="false" rot="-2028179">
              <a:off x="4000142" y="3602381"/>
              <a:ext cx="19081484" cy="20178177"/>
            </a:xfrm>
            <a:custGeom>
              <a:avLst/>
              <a:gdLst/>
              <a:ahLst/>
              <a:cxnLst/>
              <a:rect r="r" b="b" t="t" l="l"/>
              <a:pathLst>
                <a:path h="20178177" w="19081484">
                  <a:moveTo>
                    <a:pt x="0" y="0"/>
                  </a:moveTo>
                  <a:lnTo>
                    <a:pt x="19081484" y="0"/>
                  </a:lnTo>
                  <a:lnTo>
                    <a:pt x="19081484" y="20178177"/>
                  </a:lnTo>
                  <a:lnTo>
                    <a:pt x="0" y="20178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83" t="-3722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951851" y="17672687"/>
              <a:ext cx="1090750" cy="1127655"/>
            </a:xfrm>
            <a:custGeom>
              <a:avLst/>
              <a:gdLst/>
              <a:ahLst/>
              <a:cxnLst/>
              <a:rect r="r" b="b" t="t" l="l"/>
              <a:pathLst>
                <a:path h="1127655" w="1090750">
                  <a:moveTo>
                    <a:pt x="0" y="0"/>
                  </a:moveTo>
                  <a:lnTo>
                    <a:pt x="1090750" y="0"/>
                  </a:lnTo>
                  <a:lnTo>
                    <a:pt x="1090750" y="1127655"/>
                  </a:lnTo>
                  <a:lnTo>
                    <a:pt x="0" y="1127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5555327" y="-6565356"/>
            <a:ext cx="22798424" cy="23620122"/>
            <a:chOff x="0" y="0"/>
            <a:chExt cx="30397899" cy="31493496"/>
          </a:xfrm>
        </p:grpSpPr>
        <p:sp>
          <p:nvSpPr>
            <p:cNvPr name="Freeform 6" id="6"/>
            <p:cNvSpPr/>
            <p:nvPr/>
          </p:nvSpPr>
          <p:spPr>
            <a:xfrm flipH="false" flipV="false" rot="-6723389">
              <a:off x="2821265" y="4362724"/>
              <a:ext cx="24755369" cy="22768048"/>
            </a:xfrm>
            <a:custGeom>
              <a:avLst/>
              <a:gdLst/>
              <a:ahLst/>
              <a:cxnLst/>
              <a:rect r="r" b="b" t="t" l="l"/>
              <a:pathLst>
                <a:path h="22768048" w="24755369">
                  <a:moveTo>
                    <a:pt x="0" y="0"/>
                  </a:moveTo>
                  <a:lnTo>
                    <a:pt x="24755369" y="0"/>
                  </a:lnTo>
                  <a:lnTo>
                    <a:pt x="24755369" y="22768048"/>
                  </a:lnTo>
                  <a:lnTo>
                    <a:pt x="0" y="22768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232" t="0" r="0" b="-24373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092313">
              <a:off x="12580035" y="7681033"/>
              <a:ext cx="10952041" cy="11913752"/>
            </a:xfrm>
            <a:custGeom>
              <a:avLst/>
              <a:gdLst/>
              <a:ahLst/>
              <a:cxnLst/>
              <a:rect r="r" b="b" t="t" l="l"/>
              <a:pathLst>
                <a:path h="11913752" w="10952041">
                  <a:moveTo>
                    <a:pt x="0" y="0"/>
                  </a:moveTo>
                  <a:lnTo>
                    <a:pt x="10952041" y="0"/>
                  </a:lnTo>
                  <a:lnTo>
                    <a:pt x="10952041" y="11913753"/>
                  </a:lnTo>
                  <a:lnTo>
                    <a:pt x="0" y="1191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2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730" t="0" r="0" b="-87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986734" y="211282"/>
            <a:ext cx="4309005" cy="2340957"/>
            <a:chOff x="0" y="0"/>
            <a:chExt cx="5745340" cy="312127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894297"/>
              <a:ext cx="5745340" cy="618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76"/>
                </a:lnSpc>
              </a:pPr>
              <a:r>
                <a:rPr lang="en-US" sz="3160" spc="632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497908" y="2510986"/>
              <a:ext cx="4879495" cy="610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84"/>
                </a:lnSpc>
              </a:pPr>
              <a:r>
                <a:rPr lang="en-US" sz="1077" spc="150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1184"/>
                </a:lnSpc>
              </a:pP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1596718" y="0"/>
              <a:ext cx="2132561" cy="1875247"/>
            </a:xfrm>
            <a:custGeom>
              <a:avLst/>
              <a:gdLst/>
              <a:ahLst/>
              <a:cxnLst/>
              <a:rect r="r" b="b" t="t" l="l"/>
              <a:pathLst>
                <a:path h="1875247" w="2132561">
                  <a:moveTo>
                    <a:pt x="0" y="0"/>
                  </a:moveTo>
                  <a:lnTo>
                    <a:pt x="2132561" y="0"/>
                  </a:lnTo>
                  <a:lnTo>
                    <a:pt x="2132561" y="1875247"/>
                  </a:lnTo>
                  <a:lnTo>
                    <a:pt x="0" y="1875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34981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659378" y="65646"/>
              <a:ext cx="2007542" cy="1875247"/>
            </a:xfrm>
            <a:custGeom>
              <a:avLst/>
              <a:gdLst/>
              <a:ahLst/>
              <a:cxnLst/>
              <a:rect r="r" b="b" t="t" l="l"/>
              <a:pathLst>
                <a:path h="1875247" w="2007542">
                  <a:moveTo>
                    <a:pt x="0" y="0"/>
                  </a:moveTo>
                  <a:lnTo>
                    <a:pt x="2007542" y="0"/>
                  </a:lnTo>
                  <a:lnTo>
                    <a:pt x="2007542" y="1875248"/>
                  </a:lnTo>
                  <a:lnTo>
                    <a:pt x="0" y="1875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2706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986734" y="8783983"/>
            <a:ext cx="2124942" cy="948635"/>
          </a:xfrm>
          <a:custGeom>
            <a:avLst/>
            <a:gdLst/>
            <a:ahLst/>
            <a:cxnLst/>
            <a:rect r="r" b="b" t="t" l="l"/>
            <a:pathLst>
              <a:path h="948635" w="2124942">
                <a:moveTo>
                  <a:pt x="0" y="0"/>
                </a:moveTo>
                <a:lnTo>
                  <a:pt x="2124942" y="0"/>
                </a:lnTo>
                <a:lnTo>
                  <a:pt x="2124942" y="948634"/>
                </a:lnTo>
                <a:lnTo>
                  <a:pt x="0" y="9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734965" y="8783983"/>
            <a:ext cx="1251893" cy="1251893"/>
          </a:xfrm>
          <a:custGeom>
            <a:avLst/>
            <a:gdLst/>
            <a:ahLst/>
            <a:cxnLst/>
            <a:rect r="r" b="b" t="t" l="l"/>
            <a:pathLst>
              <a:path h="1251893" w="1251893">
                <a:moveTo>
                  <a:pt x="0" y="0"/>
                </a:moveTo>
                <a:lnTo>
                  <a:pt x="1251893" y="0"/>
                </a:lnTo>
                <a:lnTo>
                  <a:pt x="1251893" y="1251892"/>
                </a:lnTo>
                <a:lnTo>
                  <a:pt x="0" y="12518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312088" y="6767321"/>
            <a:ext cx="7975912" cy="95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2347" spc="328">
                <a:solidFill>
                  <a:srgbClr val="AD6D52"/>
                </a:solidFill>
                <a:latin typeface="Hero"/>
              </a:rPr>
              <a:t>NOME (INSTITUIÇÃO)</a:t>
            </a:r>
          </a:p>
          <a:p>
            <a:pPr algn="ctr">
              <a:lnSpc>
                <a:spcPts val="2582"/>
              </a:lnSpc>
            </a:pPr>
            <a:r>
              <a:rPr lang="en-US" sz="2347" spc="328">
                <a:solidFill>
                  <a:srgbClr val="AD6D52"/>
                </a:solidFill>
                <a:latin typeface="Hero"/>
              </a:rPr>
              <a:t>NOME (INSTITUIÇÃO)</a:t>
            </a:r>
          </a:p>
          <a:p>
            <a:pPr algn="ctr">
              <a:lnSpc>
                <a:spcPts val="2582"/>
              </a:lnSpc>
            </a:pPr>
            <a:r>
              <a:rPr lang="en-US" sz="2347" spc="328">
                <a:solidFill>
                  <a:srgbClr val="AD6D52"/>
                </a:solidFill>
                <a:latin typeface="Hero"/>
              </a:rPr>
              <a:t>NOME (INSTITUIÇÃO)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69411" y="3499825"/>
            <a:ext cx="12841129" cy="2191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7"/>
              </a:lnSpc>
            </a:pPr>
            <a:r>
              <a:rPr lang="en-US" sz="9417" spc="1883">
                <a:solidFill>
                  <a:srgbClr val="048475"/>
                </a:solidFill>
                <a:latin typeface="Sifonn"/>
              </a:rPr>
              <a:t>TÍTULO DO TRABALHO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085582">
            <a:off x="-6876330" y="1922594"/>
            <a:ext cx="9789760" cy="9003854"/>
          </a:xfrm>
          <a:custGeom>
            <a:avLst/>
            <a:gdLst/>
            <a:ahLst/>
            <a:cxnLst/>
            <a:rect r="r" b="b" t="t" l="l"/>
            <a:pathLst>
              <a:path h="9003854" w="9789760">
                <a:moveTo>
                  <a:pt x="0" y="0"/>
                </a:moveTo>
                <a:lnTo>
                  <a:pt x="9789760" y="0"/>
                </a:lnTo>
                <a:lnTo>
                  <a:pt x="9789760" y="9003854"/>
                </a:lnTo>
                <a:lnTo>
                  <a:pt x="0" y="9003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32" t="0" r="0" b="-2437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454506">
            <a:off x="-1619867" y="-1856024"/>
            <a:ext cx="4331095" cy="4711413"/>
          </a:xfrm>
          <a:custGeom>
            <a:avLst/>
            <a:gdLst/>
            <a:ahLst/>
            <a:cxnLst/>
            <a:rect r="r" b="b" t="t" l="l"/>
            <a:pathLst>
              <a:path h="4711413" w="4331095">
                <a:moveTo>
                  <a:pt x="0" y="0"/>
                </a:moveTo>
                <a:lnTo>
                  <a:pt x="4331094" y="0"/>
                </a:lnTo>
                <a:lnTo>
                  <a:pt x="4331094" y="4711413"/>
                </a:lnTo>
                <a:lnTo>
                  <a:pt x="0" y="4711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730" t="0" r="0" b="-87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33925" y="1084992"/>
            <a:ext cx="9037517" cy="1204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5122" spc="1024">
                <a:solidFill>
                  <a:srgbClr val="048475"/>
                </a:solidFill>
                <a:latin typeface="Sifonn"/>
              </a:rPr>
              <a:t>INTRODUÇÃO</a:t>
            </a:r>
          </a:p>
          <a:p>
            <a:pPr algn="ctr">
              <a:lnSpc>
                <a:spcPts val="4508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5377798" y="229652"/>
            <a:ext cx="2622871" cy="1424929"/>
            <a:chOff x="0" y="0"/>
            <a:chExt cx="3497162" cy="189990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498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-27067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557796">
            <a:off x="12815615" y="-457539"/>
            <a:ext cx="13183043" cy="11980090"/>
          </a:xfrm>
          <a:custGeom>
            <a:avLst/>
            <a:gdLst/>
            <a:ahLst/>
            <a:cxnLst/>
            <a:rect r="r" b="b" t="t" l="l"/>
            <a:pathLst>
              <a:path h="11980090" w="13183043">
                <a:moveTo>
                  <a:pt x="0" y="0"/>
                </a:moveTo>
                <a:lnTo>
                  <a:pt x="13183043" y="0"/>
                </a:lnTo>
                <a:lnTo>
                  <a:pt x="13183043" y="11980090"/>
                </a:lnTo>
                <a:lnTo>
                  <a:pt x="0" y="11980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456005" y="191115"/>
            <a:ext cx="2622871" cy="1424929"/>
            <a:chOff x="0" y="0"/>
            <a:chExt cx="3497162" cy="189990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981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27067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33925" y="1083324"/>
            <a:ext cx="9037517" cy="120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5122" spc="1024">
                <a:solidFill>
                  <a:srgbClr val="048475"/>
                </a:solidFill>
                <a:latin typeface="Sifonn"/>
              </a:rPr>
              <a:t>OBJETIVOS</a:t>
            </a:r>
          </a:p>
          <a:p>
            <a:pPr algn="ctr">
              <a:lnSpc>
                <a:spcPts val="4508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21640" y="945605"/>
            <a:ext cx="9037517" cy="63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5122" spc="1024">
                <a:solidFill>
                  <a:srgbClr val="048475"/>
                </a:solidFill>
                <a:latin typeface="Sifonn"/>
              </a:rPr>
              <a:t>METODOLOGIA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2946220">
            <a:off x="-5916130" y="-3659981"/>
            <a:ext cx="10552227" cy="9705111"/>
          </a:xfrm>
          <a:custGeom>
            <a:avLst/>
            <a:gdLst/>
            <a:ahLst/>
            <a:cxnLst/>
            <a:rect r="r" b="b" t="t" l="l"/>
            <a:pathLst>
              <a:path h="9705111" w="10552227">
                <a:moveTo>
                  <a:pt x="0" y="0"/>
                </a:moveTo>
                <a:lnTo>
                  <a:pt x="10552227" y="0"/>
                </a:lnTo>
                <a:lnTo>
                  <a:pt x="10552227" y="9705111"/>
                </a:lnTo>
                <a:lnTo>
                  <a:pt x="0" y="9705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32" t="0" r="0" b="-2437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43720" y="316235"/>
            <a:ext cx="2622871" cy="1424929"/>
            <a:chOff x="0" y="0"/>
            <a:chExt cx="3497162" cy="189990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981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27067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-1361518" y="596819"/>
            <a:ext cx="4291838" cy="4114800"/>
          </a:xfrm>
          <a:custGeom>
            <a:avLst/>
            <a:gdLst/>
            <a:ahLst/>
            <a:cxnLst/>
            <a:rect r="r" b="b" t="t" l="l"/>
            <a:pathLst>
              <a:path h="4114800" w="4291838">
                <a:moveTo>
                  <a:pt x="0" y="0"/>
                </a:moveTo>
                <a:lnTo>
                  <a:pt x="4291838" y="0"/>
                </a:lnTo>
                <a:lnTo>
                  <a:pt x="4291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70242" y="316235"/>
            <a:ext cx="2622871" cy="1424929"/>
            <a:chOff x="0" y="0"/>
            <a:chExt cx="3497162" cy="18999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34981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7067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10800000">
            <a:off x="0" y="755786"/>
            <a:ext cx="8288262" cy="9975842"/>
          </a:xfrm>
          <a:custGeom>
            <a:avLst/>
            <a:gdLst/>
            <a:ahLst/>
            <a:cxnLst/>
            <a:rect r="r" b="b" t="t" l="l"/>
            <a:pathLst>
              <a:path h="9975842" w="8288262">
                <a:moveTo>
                  <a:pt x="0" y="0"/>
                </a:moveTo>
                <a:lnTo>
                  <a:pt x="8288262" y="0"/>
                </a:lnTo>
                <a:lnTo>
                  <a:pt x="8288262" y="9975841"/>
                </a:lnTo>
                <a:lnTo>
                  <a:pt x="0" y="9975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21640" y="898661"/>
            <a:ext cx="9037517" cy="120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5122" spc="1024">
                <a:solidFill>
                  <a:srgbClr val="048475"/>
                </a:solidFill>
                <a:latin typeface="Sifonn"/>
              </a:rPr>
              <a:t>FUNDAMENTAÇÃO TEÓRICA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6172009"/>
            <a:ext cx="9586322" cy="5795731"/>
          </a:xfrm>
          <a:custGeom>
            <a:avLst/>
            <a:gdLst/>
            <a:ahLst/>
            <a:cxnLst/>
            <a:rect r="r" b="b" t="t" l="l"/>
            <a:pathLst>
              <a:path h="5795731" w="9586322">
                <a:moveTo>
                  <a:pt x="0" y="0"/>
                </a:moveTo>
                <a:lnTo>
                  <a:pt x="9586322" y="0"/>
                </a:lnTo>
                <a:lnTo>
                  <a:pt x="9586322" y="5795731"/>
                </a:lnTo>
                <a:lnTo>
                  <a:pt x="0" y="579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20101" y="698040"/>
            <a:ext cx="7717144" cy="120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  <a:spcBef>
                <a:spcPct val="0"/>
              </a:spcBef>
            </a:pPr>
            <a:r>
              <a:rPr lang="en-US" sz="5122" spc="1024" strike="noStrike" u="none">
                <a:solidFill>
                  <a:srgbClr val="048475"/>
                </a:solidFill>
                <a:latin typeface="Sifonn"/>
              </a:rPr>
              <a:t>DISCUSSÃO DOS </a:t>
            </a:r>
          </a:p>
          <a:p>
            <a:pPr algn="ctr" marL="0" indent="0" lvl="1">
              <a:lnSpc>
                <a:spcPts val="4508"/>
              </a:lnSpc>
              <a:spcBef>
                <a:spcPct val="0"/>
              </a:spcBef>
            </a:pPr>
            <a:r>
              <a:rPr lang="en-US" sz="5122" spc="1024" strike="noStrike" u="none">
                <a:solidFill>
                  <a:srgbClr val="048475"/>
                </a:solidFill>
                <a:latin typeface="Sifonn"/>
              </a:rPr>
              <a:t>RESULTADOS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070242" y="316235"/>
            <a:ext cx="2622871" cy="1424929"/>
            <a:chOff x="0" y="0"/>
            <a:chExt cx="3497162" cy="189990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981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27067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70242" y="316235"/>
            <a:ext cx="2622871" cy="1424929"/>
            <a:chOff x="0" y="0"/>
            <a:chExt cx="3497162" cy="18999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34981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7067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3835228">
            <a:off x="-4298162" y="5809452"/>
            <a:ext cx="8045233" cy="5732228"/>
          </a:xfrm>
          <a:custGeom>
            <a:avLst/>
            <a:gdLst/>
            <a:ahLst/>
            <a:cxnLst/>
            <a:rect r="r" b="b" t="t" l="l"/>
            <a:pathLst>
              <a:path h="5732228" w="8045233">
                <a:moveTo>
                  <a:pt x="0" y="0"/>
                </a:moveTo>
                <a:lnTo>
                  <a:pt x="8045233" y="0"/>
                </a:lnTo>
                <a:lnTo>
                  <a:pt x="8045233" y="5732228"/>
                </a:lnTo>
                <a:lnTo>
                  <a:pt x="0" y="5732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17219" y="5731333"/>
            <a:ext cx="4291838" cy="4114800"/>
          </a:xfrm>
          <a:custGeom>
            <a:avLst/>
            <a:gdLst/>
            <a:ahLst/>
            <a:cxnLst/>
            <a:rect r="r" b="b" t="t" l="l"/>
            <a:pathLst>
              <a:path h="4114800" w="4291838">
                <a:moveTo>
                  <a:pt x="0" y="0"/>
                </a:moveTo>
                <a:lnTo>
                  <a:pt x="4291838" y="0"/>
                </a:lnTo>
                <a:lnTo>
                  <a:pt x="4291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557690" y="536547"/>
            <a:ext cx="5996961" cy="879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1"/>
              </a:lnSpc>
              <a:spcBef>
                <a:spcPct val="0"/>
              </a:spcBef>
            </a:pPr>
            <a:r>
              <a:rPr lang="en-US" sz="5122" spc="1024">
                <a:solidFill>
                  <a:srgbClr val="048475"/>
                </a:solidFill>
                <a:latin typeface="Sifonn"/>
              </a:rPr>
              <a:t>CONCLUSÕES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70242" y="352468"/>
            <a:ext cx="2622871" cy="1424929"/>
            <a:chOff x="0" y="0"/>
            <a:chExt cx="3497162" cy="18999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1454"/>
              <a:ext cx="3497162" cy="388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1923" spc="384">
                  <a:solidFill>
                    <a:srgbClr val="048475"/>
                  </a:solidFill>
                  <a:latin typeface="Sifonn"/>
                </a:rPr>
                <a:t>VIII GPARA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03074" y="1522627"/>
              <a:ext cx="2970126" cy="377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"/>
                </a:lnSpc>
              </a:pPr>
              <a:r>
                <a:rPr lang="en-US" sz="655" spc="91">
                  <a:solidFill>
                    <a:srgbClr val="AD6D52"/>
                  </a:solidFill>
                  <a:latin typeface="Hero"/>
                </a:rPr>
                <a:t>SEMINÁRIO DO GRUPO DE PESQUISAS EM ARGUMENTAÇÃO E RETÓRICA APLICADAS</a:t>
              </a:r>
            </a:p>
            <a:p>
              <a:pPr algn="ctr">
                <a:lnSpc>
                  <a:spcPts val="721"/>
                </a:lnSpc>
              </a:pP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971915" y="0"/>
              <a:ext cx="1298080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98080">
                  <a:moveTo>
                    <a:pt x="0" y="0"/>
                  </a:moveTo>
                  <a:lnTo>
                    <a:pt x="1298080" y="0"/>
                  </a:lnTo>
                  <a:lnTo>
                    <a:pt x="1298080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34981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010056" y="39959"/>
              <a:ext cx="1221981" cy="1141454"/>
            </a:xfrm>
            <a:custGeom>
              <a:avLst/>
              <a:gdLst/>
              <a:ahLst/>
              <a:cxnLst/>
              <a:rect r="r" b="b" t="t" l="l"/>
              <a:pathLst>
                <a:path h="1141454" w="1221981">
                  <a:moveTo>
                    <a:pt x="0" y="0"/>
                  </a:moveTo>
                  <a:lnTo>
                    <a:pt x="1221981" y="0"/>
                  </a:lnTo>
                  <a:lnTo>
                    <a:pt x="1221981" y="1141454"/>
                  </a:lnTo>
                  <a:lnTo>
                    <a:pt x="0" y="114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7067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2286094">
            <a:off x="61872" y="5115491"/>
            <a:ext cx="3802706" cy="7860892"/>
          </a:xfrm>
          <a:custGeom>
            <a:avLst/>
            <a:gdLst/>
            <a:ahLst/>
            <a:cxnLst/>
            <a:rect r="r" b="b" t="t" l="l"/>
            <a:pathLst>
              <a:path h="7860892" w="3802706">
                <a:moveTo>
                  <a:pt x="0" y="0"/>
                </a:moveTo>
                <a:lnTo>
                  <a:pt x="3802706" y="0"/>
                </a:lnTo>
                <a:lnTo>
                  <a:pt x="3802706" y="7860892"/>
                </a:lnTo>
                <a:lnTo>
                  <a:pt x="0" y="7860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391748" y="536547"/>
            <a:ext cx="5924712" cy="879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1"/>
              </a:lnSpc>
              <a:spcBef>
                <a:spcPct val="0"/>
              </a:spcBef>
            </a:pPr>
            <a:r>
              <a:rPr lang="en-US" sz="5122" spc="1024">
                <a:solidFill>
                  <a:srgbClr val="048475"/>
                </a:solidFill>
                <a:latin typeface="Sifonn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DAGD4x2_Vc8</dc:identifier>
  <dcterms:modified xsi:type="dcterms:W3CDTF">2011-08-01T06:04:30Z</dcterms:modified>
  <cp:revision>1</cp:revision>
  <dc:title>GPARA (Apresentação)</dc:title>
</cp:coreProperties>
</file>