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97" r:id="rId2"/>
    <p:sldId id="498" r:id="rId3"/>
  </p:sldIdLst>
  <p:sldSz cx="12192000" cy="6858000"/>
  <p:notesSz cx="6858000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F50627B9-D1E1-4E05-A216-04F31039234E}">
          <p14:sldIdLst>
            <p14:sldId id="497"/>
            <p14:sldId id="498"/>
          </p14:sldIdLst>
        </p14:section>
        <p14:section name="Seção sem Título" id="{104E2F20-6AC2-4638-9A98-AB6A7AB5321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BF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93310" autoAdjust="0"/>
  </p:normalViewPr>
  <p:slideViewPr>
    <p:cSldViewPr>
      <p:cViewPr varScale="1">
        <p:scale>
          <a:sx n="84" d="100"/>
          <a:sy n="84" d="100"/>
        </p:scale>
        <p:origin x="69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444"/>
    </p:cViewPr>
  </p:sorterViewPr>
  <p:notesViewPr>
    <p:cSldViewPr>
      <p:cViewPr varScale="1">
        <p:scale>
          <a:sx n="54" d="100"/>
          <a:sy n="54" d="100"/>
        </p:scale>
        <p:origin x="196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r">
              <a:defRPr sz="1200"/>
            </a:lvl1pPr>
          </a:lstStyle>
          <a:p>
            <a:fld id="{D8436C23-403B-4608-98FE-C160D159A82F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4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4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r">
              <a:defRPr sz="1200"/>
            </a:lvl1pPr>
          </a:lstStyle>
          <a:p>
            <a:fld id="{2D91EDB9-9022-4C3E-928D-6ECAC4EF2D5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9963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r">
              <a:defRPr sz="1200"/>
            </a:lvl1pPr>
          </a:lstStyle>
          <a:p>
            <a:fld id="{A7D830E4-F1BF-47B7-A242-EF8AF119498D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7" tIns="45843" rIns="91687" bIns="45843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15154"/>
            <a:ext cx="5486400" cy="4466987"/>
          </a:xfrm>
          <a:prstGeom prst="rect">
            <a:avLst/>
          </a:prstGeom>
        </p:spPr>
        <p:txBody>
          <a:bodyPr vert="horz" lIns="91687" tIns="45843" rIns="91687" bIns="45843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r">
              <a:defRPr sz="1200"/>
            </a:lvl1pPr>
          </a:lstStyle>
          <a:p>
            <a:fld id="{8BD5379A-B78B-461B-8DD6-CC641C2331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835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Picture 11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61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592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18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8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131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356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49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10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415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621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269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CA1EC-275A-43F6-98FD-0B588F76F4F6}" type="datetimeFigureOut">
              <a:rPr lang="pt-BR" smtClean="0"/>
              <a:t>14/09/2023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9B8A8-3A2D-467E-B01D-0AD58F82CA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500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E28CC47F-7ACF-EF1B-CD8E-3563BD8FC5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18374"/>
            <a:ext cx="3071664" cy="86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F16A1CB-C33E-AFC5-5F4C-A86B789FCA3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5400" y="5949280"/>
            <a:ext cx="10657184" cy="720080"/>
          </a:xfrm>
          <a:prstGeom prst="rect">
            <a:avLst/>
          </a:prstGeom>
        </p:spPr>
      </p:pic>
      <p:sp>
        <p:nvSpPr>
          <p:cNvPr id="6" name="Título 4">
            <a:extLst>
              <a:ext uri="{FF2B5EF4-FFF2-40B4-BE49-F238E27FC236}">
                <a16:creationId xmlns:a16="http://schemas.microsoft.com/office/drawing/2014/main" id="{A211D750-7ACD-D3FA-C073-E8EDDD8EC686}"/>
              </a:ext>
            </a:extLst>
          </p:cNvPr>
          <p:cNvSpPr txBox="1">
            <a:spLocks/>
          </p:cNvSpPr>
          <p:nvPr/>
        </p:nvSpPr>
        <p:spPr>
          <a:xfrm>
            <a:off x="1640880" y="2756147"/>
            <a:ext cx="8631584" cy="976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300" b="1" dirty="0"/>
              <a:t>TITULO </a:t>
            </a:r>
          </a:p>
        </p:txBody>
      </p:sp>
      <p:sp>
        <p:nvSpPr>
          <p:cNvPr id="9" name="Subtítulo 5">
            <a:extLst>
              <a:ext uri="{FF2B5EF4-FFF2-40B4-BE49-F238E27FC236}">
                <a16:creationId xmlns:a16="http://schemas.microsoft.com/office/drawing/2014/main" id="{475FE7A6-3CA0-8FBB-9051-2789B4C56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512" y="3938130"/>
            <a:ext cx="8684252" cy="758900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Palestrante</a:t>
            </a:r>
          </a:p>
        </p:txBody>
      </p:sp>
      <p:pic>
        <p:nvPicPr>
          <p:cNvPr id="7" name="Imagem 6" descr="Uma imagem contendo Diagrama&#10;&#10;Descrição gerada automaticamente">
            <a:extLst>
              <a:ext uri="{FF2B5EF4-FFF2-40B4-BE49-F238E27FC236}">
                <a16:creationId xmlns:a16="http://schemas.microsoft.com/office/drawing/2014/main" id="{3EDF0F8C-3CD4-73C8-2551-CA76EA7E9B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1764" r="8656" b="37344"/>
          <a:stretch/>
        </p:blipFill>
        <p:spPr>
          <a:xfrm>
            <a:off x="335360" y="116632"/>
            <a:ext cx="2611040" cy="267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7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E28CC47F-7ACF-EF1B-CD8E-3563BD8FC5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18374"/>
            <a:ext cx="3071664" cy="86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Uma imagem contendo Diagrama&#10;&#10;Descrição gerada automaticamente">
            <a:extLst>
              <a:ext uri="{FF2B5EF4-FFF2-40B4-BE49-F238E27FC236}">
                <a16:creationId xmlns:a16="http://schemas.microsoft.com/office/drawing/2014/main" id="{0A44EEE0-3621-20D3-1C9D-6BF0BCA935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4"/>
          <a:stretch/>
        </p:blipFill>
        <p:spPr>
          <a:xfrm>
            <a:off x="335360" y="125353"/>
            <a:ext cx="2135560" cy="189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0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Personalizada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8414</TotalTime>
  <Words>2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jonatasmattes</dc:creator>
  <cp:lastModifiedBy>Maria Elizete De Almeida Araujo</cp:lastModifiedBy>
  <cp:revision>366</cp:revision>
  <cp:lastPrinted>2019-12-27T17:35:53Z</cp:lastPrinted>
  <dcterms:created xsi:type="dcterms:W3CDTF">2013-10-23T12:26:56Z</dcterms:created>
  <dcterms:modified xsi:type="dcterms:W3CDTF">2023-09-14T14:19:58Z</dcterms:modified>
</cp:coreProperties>
</file>