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9" r:id="rId5"/>
  </p:sldIdLst>
  <p:sldSz cx="28800425" cy="43200638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9DF680-28CD-477D-B9CB-710E95BADD2A}" v="62" dt="2023-09-06T19:02:20.8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4" d="100"/>
          <a:sy n="14" d="100"/>
        </p:scale>
        <p:origin x="27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7070108"/>
            <a:ext cx="24480361" cy="1504022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22690338"/>
            <a:ext cx="21600319" cy="1043015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668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459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2300034"/>
            <a:ext cx="6210092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2300034"/>
            <a:ext cx="18270270" cy="366105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3321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78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10770172"/>
            <a:ext cx="24840367" cy="17970262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8910440"/>
            <a:ext cx="24840367" cy="9450136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657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1500170"/>
            <a:ext cx="12240181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11500170"/>
            <a:ext cx="12240181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076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00044"/>
            <a:ext cx="24840367" cy="8350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10590160"/>
            <a:ext cx="12183928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5780233"/>
            <a:ext cx="12183928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10590160"/>
            <a:ext cx="12243932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5780233"/>
            <a:ext cx="12243932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871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466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131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6220102"/>
            <a:ext cx="14580215" cy="30700453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788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6220102"/>
            <a:ext cx="14580215" cy="30700453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566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2300044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1C9B6-0E42-4A36-A06E-5F0188E8A0F4}" type="datetimeFigureOut">
              <a:rPr lang="pt-BR" smtClean="0"/>
              <a:t>06/09/2023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40040601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A8DE5-5BDE-4BC0-8492-4453C9F111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077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Uma imagem contendo Diagrama&#10;&#10;Descrição gerada automaticamente">
            <a:extLst>
              <a:ext uri="{FF2B5EF4-FFF2-40B4-BE49-F238E27FC236}">
                <a16:creationId xmlns:a16="http://schemas.microsoft.com/office/drawing/2014/main" id="{EB9F6C1F-F6B1-1B33-CD3A-2BAB0BAB44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4"/>
          <a:stretch/>
        </p:blipFill>
        <p:spPr>
          <a:xfrm>
            <a:off x="1709537" y="357223"/>
            <a:ext cx="9696399" cy="859316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A6B5862-672B-A6AA-1735-1296D42F0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2694658"/>
            <a:ext cx="436289" cy="2691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16003" tIns="108002" rIns="216003" bIns="108002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sz="1607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CED81F7-1052-451E-1C96-47C101F14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6902823"/>
            <a:ext cx="436289" cy="174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16003" tIns="108002" rIns="216003" bIns="108002" numCol="1" anchor="ctr" anchorCtr="0" compatLnSpc="1">
            <a:prstTxWarp prst="textNoShape">
              <a:avLst/>
            </a:prstTxWarp>
            <a:spAutoFit/>
          </a:bodyPr>
          <a:lstStyle/>
          <a:p>
            <a:pPr defTabSz="2159996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5669" b="1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defTabSz="2159996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252">
              <a:latin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BCE3E40-944E-47B1-611E-5037137604B9}"/>
              </a:ext>
            </a:extLst>
          </p:cNvPr>
          <p:cNvSpPr txBox="1"/>
          <p:nvPr/>
        </p:nvSpPr>
        <p:spPr>
          <a:xfrm>
            <a:off x="10842168" y="1103585"/>
            <a:ext cx="170318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7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Título do Trabalho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227E338-618C-D4E3-4F9B-1D3AAB6C2820}"/>
              </a:ext>
            </a:extLst>
          </p:cNvPr>
          <p:cNvSpPr txBox="1"/>
          <p:nvPr/>
        </p:nvSpPr>
        <p:spPr>
          <a:xfrm>
            <a:off x="10842171" y="5752687"/>
            <a:ext cx="17031820" cy="282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Nome SOBRENOME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Nome SOBRENOME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Instituição</a:t>
            </a:r>
          </a:p>
        </p:txBody>
      </p:sp>
      <p:pic>
        <p:nvPicPr>
          <p:cNvPr id="22" name="Imagem 21" descr="Padrão do plano de fundo&#10;&#10;Descrição gerada automaticamente com confiança média">
            <a:extLst>
              <a:ext uri="{FF2B5EF4-FFF2-40B4-BE49-F238E27FC236}">
                <a16:creationId xmlns:a16="http://schemas.microsoft.com/office/drawing/2014/main" id="{B7BABA52-A1F0-1A7E-F263-CA6FDE8AD4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2" t="90281" r="8452" b="4501"/>
          <a:stretch/>
        </p:blipFill>
        <p:spPr>
          <a:xfrm>
            <a:off x="1457045" y="40281726"/>
            <a:ext cx="25886333" cy="23210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811FD51-2AA6-150E-59C2-46825A38A3F0}"/>
              </a:ext>
            </a:extLst>
          </p:cNvPr>
          <p:cNvSpPr txBox="1"/>
          <p:nvPr/>
        </p:nvSpPr>
        <p:spPr>
          <a:xfrm>
            <a:off x="3446585" y="11394832"/>
            <a:ext cx="21804923" cy="111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Subtítulo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Usar cabeçalho conforme no topo do Pôster</a:t>
            </a:r>
            <a:endParaRPr lang="pt-BR" sz="3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Título em corpo 72 Times new Roman em negrito, caixa alta e baixa. Subtítulos em corpo 48 Times new Roman em negrito em caixa alta e baixa.  O corpo do texto deve ser em Times new Roman, normal, tamanho 36.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Subtítulo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dimensões do poster são 80cm largura x 1,20m altura. Podem ser impressos em qualquer material e deve apresentar hastes de madeira para acabamento de banners, visando a sua exibição.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Subtítulo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Resolução das imagens deve ser em 300 </a:t>
            </a:r>
            <a:r>
              <a:rPr lang="pt-BR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dpi</a:t>
            </a: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Subtítulo</a:t>
            </a:r>
            <a:endParaRPr lang="pt-BR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diagramação interna do Pôster é livre e as referências devem seguir normas da ABNT.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322093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9d3a0a4-c0e7-41c8-926f-a41db0467ad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0B4515AC5C8C44A52AC591408E8F04" ma:contentTypeVersion="12" ma:contentTypeDescription="Crie um novo documento." ma:contentTypeScope="" ma:versionID="1507dc9e98f2b423b56e1c8d89db032a">
  <xsd:schema xmlns:xsd="http://www.w3.org/2001/XMLSchema" xmlns:xs="http://www.w3.org/2001/XMLSchema" xmlns:p="http://schemas.microsoft.com/office/2006/metadata/properties" xmlns:ns3="09d3a0a4-c0e7-41c8-926f-a41db0467adf" xmlns:ns4="241b9e1e-dccb-4558-a4fd-df449341fc4d" targetNamespace="http://schemas.microsoft.com/office/2006/metadata/properties" ma:root="true" ma:fieldsID="3c6571d7e8f42c3d5ddca56c8b4633be" ns3:_="" ns4:_="">
    <xsd:import namespace="09d3a0a4-c0e7-41c8-926f-a41db0467adf"/>
    <xsd:import namespace="241b9e1e-dccb-4558-a4fd-df449341fc4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d3a0a4-c0e7-41c8-926f-a41db0467a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1b9e1e-dccb-4558-a4fd-df449341fc4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Dica de Compartilhamento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914BDE-D798-4947-B42F-B3E7CFFFFCBE}">
  <ds:schemaRefs>
    <ds:schemaRef ds:uri="http://schemas.openxmlformats.org/package/2006/metadata/core-properties"/>
    <ds:schemaRef ds:uri="241b9e1e-dccb-4558-a4fd-df449341fc4d"/>
    <ds:schemaRef ds:uri="http://purl.org/dc/terms/"/>
    <ds:schemaRef ds:uri="http://purl.org/dc/dcmitype/"/>
    <ds:schemaRef ds:uri="09d3a0a4-c0e7-41c8-926f-a41db0467ad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A847A24-C5E1-477D-A667-3A8BA4D7FB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1AFCD2-6DFE-417D-8258-5568C2C8CE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d3a0a4-c0e7-41c8-926f-a41db0467adf"/>
    <ds:schemaRef ds:uri="241b9e1e-dccb-4558-a4fd-df449341fc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72</TotalTime>
  <Words>135</Words>
  <Application>Microsoft Office PowerPoint</Application>
  <PresentationFormat>Personalizar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Miharu Maguinoria Matsuura Matos</dc:creator>
  <cp:lastModifiedBy>Miharu Maguinoria Matsuura Matos</cp:lastModifiedBy>
  <cp:revision>3</cp:revision>
  <cp:lastPrinted>2023-09-06T18:54:59Z</cp:lastPrinted>
  <dcterms:created xsi:type="dcterms:W3CDTF">2023-09-06T18:01:45Z</dcterms:created>
  <dcterms:modified xsi:type="dcterms:W3CDTF">2023-09-06T19:18:35Z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0x010100C50B4515AC5C8C44A52AC591408E8F04</vt:lpwstr>
  </property>
</Properties>
</file>