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B69"/>
    <a:srgbClr val="FCE6A3"/>
    <a:srgbClr val="FFFBD1"/>
    <a:srgbClr val="EB3223"/>
    <a:srgbClr val="FFF7AB"/>
    <a:srgbClr val="FFF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4" autoAdjust="0"/>
    <p:restoredTop sz="94660"/>
  </p:normalViewPr>
  <p:slideViewPr>
    <p:cSldViewPr snapToGrid="0">
      <p:cViewPr>
        <p:scale>
          <a:sx n="25" d="100"/>
          <a:sy n="25" d="100"/>
        </p:scale>
        <p:origin x="786" y="-2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3048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5221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877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6204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6905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4130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038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32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567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654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315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870DF-AF36-4934-A9ED-D899150D929A}" type="datetimeFigureOut">
              <a:rPr lang="pt-BR" smtClean="0"/>
              <a:t>16/03/2019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47ADD-E146-4C40-AC8C-56F9104A8F3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677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90500" y="39870701"/>
            <a:ext cx="31997448" cy="3068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87" name="Tabela 4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207208"/>
              </p:ext>
            </p:extLst>
          </p:nvPr>
        </p:nvGraphicFramePr>
        <p:xfrm>
          <a:off x="16664380" y="15125294"/>
          <a:ext cx="15257723" cy="3883126"/>
        </p:xfrm>
        <a:graphic>
          <a:graphicData uri="http://schemas.openxmlformats.org/drawingml/2006/table">
            <a:tbl>
              <a:tblPr/>
              <a:tblGrid>
                <a:gridCol w="247495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2746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46217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3237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126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67227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26756"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Coluna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1</a:t>
                      </a:r>
                      <a:endParaRPr lang="pt-BR" sz="3200" b="1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Coluna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2</a:t>
                      </a:r>
                      <a:endParaRPr lang="pt-BR" sz="3200" b="1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Coluna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3</a:t>
                      </a:r>
                      <a:endParaRPr lang="pt-BR" sz="3200" b="1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b="1" dirty="0" err="1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Coluna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Verdana" charset="0"/>
                          <a:ea typeface="Verdana" charset="0"/>
                          <a:cs typeface="Verdana" charset="0"/>
                        </a:rPr>
                        <a:t> 4</a:t>
                      </a:r>
                      <a:endParaRPr lang="pt-BR" sz="3200" b="1" dirty="0">
                        <a:solidFill>
                          <a:schemeClr val="tx1"/>
                        </a:solidFill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12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 1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pt-BR" sz="3200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(Fonte</a:t>
                      </a:r>
                      <a:r>
                        <a:rPr lang="pt-BR" sz="3200" baseline="0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 </a:t>
                      </a:r>
                      <a:r>
                        <a:rPr lang="pt-BR" sz="3200" dirty="0" err="1" smtClean="0">
                          <a:latin typeface="Verdana" charset="0"/>
                          <a:ea typeface="Verdana" charset="0"/>
                          <a:cs typeface="Verdana" charset="0"/>
                        </a:rPr>
                        <a:t>Verdana</a:t>
                      </a:r>
                      <a:r>
                        <a:rPr lang="pt-BR" sz="3200" baseline="0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, tamanho 32)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312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baseline="0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 2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312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 3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12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 4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1274"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 err="1" smtClean="0">
                          <a:latin typeface="Verdana" charset="0"/>
                          <a:ea typeface="Verdana" charset="0"/>
                          <a:cs typeface="Verdana" charset="0"/>
                        </a:rPr>
                        <a:t>Linha</a:t>
                      </a:r>
                      <a:r>
                        <a:rPr lang="en-US" sz="3200" dirty="0" smtClean="0">
                          <a:latin typeface="Verdana" charset="0"/>
                          <a:ea typeface="Verdana" charset="0"/>
                          <a:cs typeface="Verdana" charset="0"/>
                        </a:rPr>
                        <a:t> 5</a:t>
                      </a: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4000"/>
                        </a:lnSpc>
                        <a:spcAft>
                          <a:spcPts val="0"/>
                        </a:spcAft>
                      </a:pPr>
                      <a:endParaRPr lang="pt-BR" sz="3200" dirty="0">
                        <a:latin typeface="Verdana" charset="0"/>
                        <a:ea typeface="Verdana" charset="0"/>
                        <a:cs typeface="Verdana" charset="0"/>
                      </a:endParaRPr>
                    </a:p>
                  </a:txBody>
                  <a:tcPr marL="73391" marR="7339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9" name="Text Box 39"/>
          <p:cNvSpPr txBox="1">
            <a:spLocks noChangeArrowheads="1"/>
          </p:cNvSpPr>
          <p:nvPr/>
        </p:nvSpPr>
        <p:spPr bwMode="auto">
          <a:xfrm>
            <a:off x="371144" y="10568107"/>
            <a:ext cx="14983230" cy="92650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5400" b="1" i="1">
                <a:latin typeface="Verdana" charset="0"/>
                <a:ea typeface="Verdana" charset="0"/>
                <a:cs typeface="Verdana" charset="0"/>
              </a:rPr>
              <a:t>Introdução</a:t>
            </a:r>
          </a:p>
        </p:txBody>
      </p:sp>
      <p:sp>
        <p:nvSpPr>
          <p:cNvPr id="90" name="Text Box 64"/>
          <p:cNvSpPr txBox="1">
            <a:spLocks noChangeArrowheads="1"/>
          </p:cNvSpPr>
          <p:nvPr/>
        </p:nvSpPr>
        <p:spPr bwMode="auto">
          <a:xfrm>
            <a:off x="16587320" y="10566505"/>
            <a:ext cx="15410129" cy="92650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5400" b="1" i="1" dirty="0">
                <a:latin typeface="Verdana" charset="0"/>
                <a:ea typeface="Verdana" charset="0"/>
                <a:cs typeface="Verdana" charset="0"/>
              </a:rPr>
              <a:t>Resultados &amp; Discussão</a:t>
            </a:r>
          </a:p>
        </p:txBody>
      </p:sp>
      <p:sp>
        <p:nvSpPr>
          <p:cNvPr id="100" name="Rectangle 34"/>
          <p:cNvSpPr>
            <a:spLocks noChangeArrowheads="1"/>
          </p:cNvSpPr>
          <p:nvPr/>
        </p:nvSpPr>
        <p:spPr bwMode="auto">
          <a:xfrm>
            <a:off x="262315" y="6728351"/>
            <a:ext cx="31626306" cy="1620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pt-BR" sz="4800" b="1" u="sng" dirty="0">
                <a:latin typeface="Verdana" charset="0"/>
                <a:ea typeface="Verdana" charset="0"/>
                <a:cs typeface="Verdana" charset="0"/>
              </a:rPr>
              <a:t>Autor X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; Autor Y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; Autor Z</a:t>
            </a:r>
            <a:r>
              <a:rPr lang="pt-BR" sz="4800" b="1" baseline="30000" dirty="0">
                <a:latin typeface="Verdana" charset="0"/>
                <a:ea typeface="Verdana" charset="0"/>
                <a:cs typeface="Verdana" charset="0"/>
              </a:rPr>
              <a:t>3 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(fonte </a:t>
            </a:r>
            <a:r>
              <a:rPr lang="pt-BR" sz="4800" b="1" dirty="0" err="1" smtClean="0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800" b="1" dirty="0" smtClean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pt-BR" sz="4800" b="1" dirty="0">
                <a:latin typeface="Verdana" charset="0"/>
                <a:ea typeface="Verdana" charset="0"/>
                <a:cs typeface="Verdana" charset="0"/>
              </a:rPr>
              <a:t>tamanho 48, sublinhar o </a:t>
            </a:r>
            <a:r>
              <a:rPr lang="pt-BR" sz="4800" b="1" dirty="0" smtClean="0">
                <a:latin typeface="Verdana" charset="0"/>
                <a:ea typeface="Verdana" charset="0"/>
                <a:cs typeface="Verdana" charset="0"/>
              </a:rPr>
              <a:t>nome do autor que apresentará o trabalho)</a:t>
            </a:r>
            <a:endParaRPr lang="pt-BR" sz="4800" b="1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01" name="Rectangle 35"/>
          <p:cNvSpPr>
            <a:spLocks noChangeArrowheads="1"/>
          </p:cNvSpPr>
          <p:nvPr/>
        </p:nvSpPr>
        <p:spPr bwMode="auto">
          <a:xfrm>
            <a:off x="371143" y="8506217"/>
            <a:ext cx="31626306" cy="115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870" tIns="40436" rIns="80870" bIns="40436">
            <a:spAutoFit/>
          </a:bodyPr>
          <a:lstStyle/>
          <a:p>
            <a:pPr algn="ctr" defTabSz="807918"/>
            <a:r>
              <a:rPr lang="pt-BR" sz="3400" baseline="30000" dirty="0">
                <a:latin typeface="Verdana" charset="0"/>
                <a:ea typeface="Verdana" charset="0"/>
                <a:cs typeface="Verdana" charset="0"/>
              </a:rPr>
              <a:t>1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Instituição </a:t>
            </a:r>
            <a:r>
              <a:rPr lang="pt-BR" sz="3400" dirty="0" smtClean="0">
                <a:latin typeface="Verdana" charset="0"/>
                <a:ea typeface="Verdana" charset="0"/>
                <a:cs typeface="Verdana" charset="0"/>
              </a:rPr>
              <a:t>do Autor 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X, Endereço (</a:t>
            </a:r>
            <a:r>
              <a:rPr lang="pt-BR" sz="3400" i="1" dirty="0" smtClean="0">
                <a:latin typeface="Verdana" charset="0"/>
                <a:ea typeface="Verdana" charset="0"/>
                <a:cs typeface="Verdana" charset="0"/>
              </a:rPr>
              <a:t>e-mail do autor responsável pelo trabalho</a:t>
            </a:r>
            <a:r>
              <a:rPr lang="pt-BR" sz="3400" dirty="0" smtClean="0">
                <a:latin typeface="Verdana" charset="0"/>
                <a:ea typeface="Verdana" charset="0"/>
                <a:cs typeface="Verdana" charset="0"/>
              </a:rPr>
              <a:t>); </a:t>
            </a:r>
            <a:r>
              <a:rPr lang="pt-BR" sz="3400" baseline="30000" dirty="0">
                <a:latin typeface="Verdana" charset="0"/>
                <a:ea typeface="Verdana" charset="0"/>
                <a:cs typeface="Verdana" charset="0"/>
              </a:rPr>
              <a:t>2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Instituição </a:t>
            </a:r>
            <a:r>
              <a:rPr lang="pt-BR" sz="3400" dirty="0" smtClean="0">
                <a:latin typeface="Verdana" charset="0"/>
                <a:ea typeface="Verdana" charset="0"/>
                <a:cs typeface="Verdana" charset="0"/>
              </a:rPr>
              <a:t>do Autor 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Y, </a:t>
            </a:r>
            <a:r>
              <a:rPr lang="pt-BR" sz="3400" dirty="0" smtClean="0">
                <a:latin typeface="Verdana" charset="0"/>
                <a:ea typeface="Verdana" charset="0"/>
                <a:cs typeface="Verdana" charset="0"/>
              </a:rPr>
              <a:t>Endereço; </a:t>
            </a:r>
            <a:r>
              <a:rPr lang="pt-BR" sz="3400" baseline="30000" dirty="0">
                <a:latin typeface="Verdana" charset="0"/>
                <a:ea typeface="Verdana" charset="0"/>
                <a:cs typeface="Verdana" charset="0"/>
              </a:rPr>
              <a:t>3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Instituição </a:t>
            </a:r>
            <a:r>
              <a:rPr lang="pt-BR" sz="3400" dirty="0" smtClean="0">
                <a:latin typeface="Verdana" charset="0"/>
                <a:ea typeface="Verdana" charset="0"/>
                <a:cs typeface="Verdana" charset="0"/>
              </a:rPr>
              <a:t>do Autor 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Z, </a:t>
            </a:r>
            <a:r>
              <a:rPr lang="pt-BR" sz="3400" dirty="0" smtClean="0">
                <a:latin typeface="Verdana" charset="0"/>
                <a:ea typeface="Verdana" charset="0"/>
                <a:cs typeface="Verdana" charset="0"/>
              </a:rPr>
              <a:t>Endereço 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(fonte </a:t>
            </a:r>
            <a:r>
              <a:rPr lang="pt-BR" sz="3400" dirty="0" err="1" smtClean="0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3400" dirty="0" smtClean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pt-BR" sz="3400" dirty="0">
                <a:latin typeface="Verdana" charset="0"/>
                <a:ea typeface="Verdana" charset="0"/>
                <a:cs typeface="Verdana" charset="0"/>
              </a:rPr>
              <a:t>tamanho 34)</a:t>
            </a:r>
          </a:p>
        </p:txBody>
      </p:sp>
      <p:sp>
        <p:nvSpPr>
          <p:cNvPr id="102" name="Rectangle 38"/>
          <p:cNvSpPr>
            <a:spLocks noChangeArrowheads="1"/>
          </p:cNvSpPr>
          <p:nvPr/>
        </p:nvSpPr>
        <p:spPr bwMode="auto">
          <a:xfrm>
            <a:off x="713124" y="11808303"/>
            <a:ext cx="14641249" cy="1312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18"/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	Escrever a introdução em parágrafo único, com os objetivos ao final desta (fonte </a:t>
            </a:r>
            <a:r>
              <a:rPr lang="pt-BR" sz="4000" dirty="0" err="1" smtClean="0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0" dirty="0" smtClean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tamanho 40). </a:t>
            </a:r>
          </a:p>
        </p:txBody>
      </p:sp>
      <p:sp>
        <p:nvSpPr>
          <p:cNvPr id="103" name="Text Box 39"/>
          <p:cNvSpPr txBox="1">
            <a:spLocks noChangeArrowheads="1"/>
          </p:cNvSpPr>
          <p:nvPr/>
        </p:nvSpPr>
        <p:spPr bwMode="auto">
          <a:xfrm>
            <a:off x="372858" y="25955569"/>
            <a:ext cx="14981516" cy="92650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5400" b="1" i="1" dirty="0">
                <a:latin typeface="Verdana" charset="0"/>
                <a:ea typeface="Verdana" charset="0"/>
                <a:cs typeface="Verdana" charset="0"/>
              </a:rPr>
              <a:t>Material &amp; Métodos</a:t>
            </a:r>
          </a:p>
        </p:txBody>
      </p:sp>
      <p:sp>
        <p:nvSpPr>
          <p:cNvPr id="104" name="Rectangle 38"/>
          <p:cNvSpPr>
            <a:spLocks noChangeArrowheads="1"/>
          </p:cNvSpPr>
          <p:nvPr/>
        </p:nvSpPr>
        <p:spPr bwMode="auto">
          <a:xfrm>
            <a:off x="713124" y="27368228"/>
            <a:ext cx="14641249" cy="134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18"/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	Descrever o material e </a:t>
            </a:r>
            <a:r>
              <a:rPr lang="pt-BR" sz="4000" dirty="0" smtClean="0">
                <a:latin typeface="Verdana" charset="0"/>
                <a:ea typeface="Verdana" charset="0"/>
                <a:cs typeface="Verdana" charset="0"/>
              </a:rPr>
              <a:t>os métodos </a:t>
            </a:r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empregados no estudo (fonte </a:t>
            </a:r>
            <a:r>
              <a:rPr lang="pt-BR" sz="4000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, tamanho 40).</a:t>
            </a:r>
          </a:p>
        </p:txBody>
      </p:sp>
      <p:sp>
        <p:nvSpPr>
          <p:cNvPr id="105" name="Rectangle 38"/>
          <p:cNvSpPr>
            <a:spLocks noChangeArrowheads="1"/>
          </p:cNvSpPr>
          <p:nvPr/>
        </p:nvSpPr>
        <p:spPr bwMode="auto">
          <a:xfrm>
            <a:off x="16972617" y="11828382"/>
            <a:ext cx="14641249" cy="134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18"/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	</a:t>
            </a:r>
            <a:r>
              <a:rPr lang="pt-BR" sz="4000" dirty="0" smtClean="0">
                <a:latin typeface="Verdana" charset="0"/>
                <a:ea typeface="Verdana" charset="0"/>
                <a:cs typeface="Verdana" charset="0"/>
              </a:rPr>
              <a:t>Escrever os resultados </a:t>
            </a:r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e discussão (fonte </a:t>
            </a:r>
            <a:r>
              <a:rPr lang="pt-BR" sz="4000" dirty="0" err="1" smtClean="0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0" dirty="0" smtClean="0"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tamanho 40</a:t>
            </a:r>
            <a:r>
              <a:rPr lang="pt-BR" sz="4000" dirty="0" smtClean="0">
                <a:latin typeface="Verdana" charset="0"/>
                <a:ea typeface="Verdana" charset="0"/>
                <a:cs typeface="Verdana" charset="0"/>
              </a:rPr>
              <a:t>).</a:t>
            </a:r>
            <a:endParaRPr lang="pt-BR" sz="40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106" name="Rectangle 38"/>
          <p:cNvSpPr>
            <a:spLocks noChangeArrowheads="1"/>
          </p:cNvSpPr>
          <p:nvPr/>
        </p:nvSpPr>
        <p:spPr bwMode="auto">
          <a:xfrm>
            <a:off x="16972617" y="32682414"/>
            <a:ext cx="14641249" cy="134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18"/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	 Escrever a(s) conclusão(</a:t>
            </a:r>
            <a:r>
              <a:rPr lang="pt-BR" sz="4000" dirty="0" err="1">
                <a:latin typeface="Verdana" charset="0"/>
                <a:ea typeface="Verdana" charset="0"/>
                <a:cs typeface="Verdana" charset="0"/>
              </a:rPr>
              <a:t>ões</a:t>
            </a:r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) do estudo (fonte </a:t>
            </a:r>
            <a:r>
              <a:rPr lang="pt-BR" sz="4000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, tamanho 40).</a:t>
            </a:r>
          </a:p>
        </p:txBody>
      </p:sp>
      <p:sp>
        <p:nvSpPr>
          <p:cNvPr id="107" name="Text Box 64"/>
          <p:cNvSpPr txBox="1">
            <a:spLocks noChangeArrowheads="1"/>
          </p:cNvSpPr>
          <p:nvPr/>
        </p:nvSpPr>
        <p:spPr bwMode="auto">
          <a:xfrm>
            <a:off x="16587320" y="31228902"/>
            <a:ext cx="15410129" cy="92650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5400" b="1" i="1">
                <a:latin typeface="Verdana" charset="0"/>
                <a:ea typeface="Verdana" charset="0"/>
                <a:cs typeface="Verdana" charset="0"/>
              </a:rPr>
              <a:t>Conclusão (ou Conclusões)</a:t>
            </a:r>
          </a:p>
        </p:txBody>
      </p:sp>
      <p:sp>
        <p:nvSpPr>
          <p:cNvPr id="108" name="Rectangle 38"/>
          <p:cNvSpPr>
            <a:spLocks noChangeArrowheads="1"/>
          </p:cNvSpPr>
          <p:nvPr/>
        </p:nvSpPr>
        <p:spPr bwMode="auto">
          <a:xfrm>
            <a:off x="16974329" y="36534219"/>
            <a:ext cx="14641249" cy="134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18"/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	 Escrever os agradecimentos, se houver (fonte </a:t>
            </a:r>
            <a:r>
              <a:rPr lang="pt-BR" sz="4000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, tamanho 40).</a:t>
            </a:r>
          </a:p>
        </p:txBody>
      </p:sp>
      <p:sp>
        <p:nvSpPr>
          <p:cNvPr id="109" name="Text Box 64"/>
          <p:cNvSpPr txBox="1">
            <a:spLocks noChangeArrowheads="1"/>
          </p:cNvSpPr>
          <p:nvPr/>
        </p:nvSpPr>
        <p:spPr bwMode="auto">
          <a:xfrm>
            <a:off x="16589033" y="35080708"/>
            <a:ext cx="15410129" cy="926506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accent6">
                <a:lumMod val="50000"/>
              </a:schemeClr>
            </a:solidFill>
            <a:miter lim="800000"/>
            <a:headEnd/>
            <a:tailEnd/>
          </a:ln>
        </p:spPr>
        <p:txBody>
          <a:bodyPr wrap="square" lIns="94586" tIns="47293" rIns="94586" bIns="47293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5400" b="1" i="1" dirty="0">
                <a:latin typeface="Verdana" charset="0"/>
                <a:ea typeface="Verdana" charset="0"/>
                <a:cs typeface="Verdana" charset="0"/>
              </a:rPr>
              <a:t>Agradecimentos (se houver)</a:t>
            </a:r>
          </a:p>
        </p:txBody>
      </p:sp>
      <p:sp>
        <p:nvSpPr>
          <p:cNvPr id="113" name="Rectangle 65"/>
          <p:cNvSpPr>
            <a:spLocks noChangeArrowheads="1"/>
          </p:cNvSpPr>
          <p:nvPr/>
        </p:nvSpPr>
        <p:spPr bwMode="auto">
          <a:xfrm>
            <a:off x="16589033" y="13744458"/>
            <a:ext cx="15256011" cy="1220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18"/>
            <a:r>
              <a:rPr lang="pt-BR" sz="3600" b="1" dirty="0">
                <a:latin typeface="Verdana" charset="0"/>
                <a:ea typeface="Verdana" charset="0"/>
                <a:cs typeface="Verdana" charset="0"/>
              </a:rPr>
              <a:t>Tabela 1.</a:t>
            </a:r>
            <a:r>
              <a:rPr lang="pt-BR" sz="3600" dirty="0">
                <a:latin typeface="Verdana" charset="0"/>
                <a:ea typeface="Verdana" charset="0"/>
                <a:cs typeface="Verdana" charset="0"/>
              </a:rPr>
              <a:t> Título da tabela (imediatamente acima da tabela, fonte </a:t>
            </a:r>
            <a:r>
              <a:rPr lang="pt-BR" sz="3600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3600" dirty="0">
                <a:latin typeface="Verdana" charset="0"/>
                <a:ea typeface="Verdana" charset="0"/>
                <a:cs typeface="Verdana" charset="0"/>
              </a:rPr>
              <a:t>, tamanho 36).</a:t>
            </a:r>
          </a:p>
        </p:txBody>
      </p:sp>
      <p:grpSp>
        <p:nvGrpSpPr>
          <p:cNvPr id="114" name="Grupo 28"/>
          <p:cNvGrpSpPr/>
          <p:nvPr/>
        </p:nvGrpSpPr>
        <p:grpSpPr>
          <a:xfrm>
            <a:off x="16589033" y="22271088"/>
            <a:ext cx="15299588" cy="8075180"/>
            <a:chOff x="15501627" y="20553535"/>
            <a:chExt cx="14296705" cy="8001003"/>
          </a:xfrm>
        </p:grpSpPr>
        <p:sp>
          <p:nvSpPr>
            <p:cNvPr id="115" name="Rectangle 65"/>
            <p:cNvSpPr>
              <a:spLocks noChangeArrowheads="1"/>
            </p:cNvSpPr>
            <p:nvPr/>
          </p:nvSpPr>
          <p:spPr bwMode="auto">
            <a:xfrm>
              <a:off x="15859867" y="27348005"/>
              <a:ext cx="13683320" cy="1206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78181" tIns="39091" rIns="78181" bIns="39091">
              <a:spAutoFit/>
            </a:bodyPr>
            <a:lstStyle/>
            <a:p>
              <a:pPr algn="just" defTabSz="807918"/>
              <a:r>
                <a:rPr lang="pt-BR" sz="3600" b="1" dirty="0">
                  <a:latin typeface="Verdana" charset="0"/>
                  <a:ea typeface="Verdana" charset="0"/>
                  <a:cs typeface="Verdana" charset="0"/>
                </a:rPr>
                <a:t>Figura 1.</a:t>
              </a:r>
              <a:r>
                <a:rPr lang="pt-BR" sz="3600" dirty="0">
                  <a:latin typeface="Verdana" charset="0"/>
                  <a:ea typeface="Verdana" charset="0"/>
                  <a:cs typeface="Verdana" charset="0"/>
                </a:rPr>
                <a:t> Título da figura (imediatamente abaixo da figura, fonte </a:t>
              </a:r>
              <a:r>
                <a:rPr lang="pt-BR" sz="3600" dirty="0" err="1">
                  <a:latin typeface="Verdana" charset="0"/>
                  <a:ea typeface="Verdana" charset="0"/>
                  <a:cs typeface="Verdana" charset="0"/>
                </a:rPr>
                <a:t>Verdana</a:t>
              </a:r>
              <a:r>
                <a:rPr lang="pt-BR" sz="3600" dirty="0">
                  <a:latin typeface="Verdana" charset="0"/>
                  <a:ea typeface="Verdana" charset="0"/>
                  <a:cs typeface="Verdana" charset="0"/>
                </a:rPr>
                <a:t>, tamanho 36).</a:t>
              </a:r>
            </a:p>
          </p:txBody>
        </p:sp>
        <p:pic>
          <p:nvPicPr>
            <p:cNvPr id="116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501627" y="20553535"/>
              <a:ext cx="14296705" cy="6683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7" name="Retângulo 31"/>
          <p:cNvSpPr/>
          <p:nvPr/>
        </p:nvSpPr>
        <p:spPr>
          <a:xfrm>
            <a:off x="3825" y="39382854"/>
            <a:ext cx="32400000" cy="18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7840" tIns="48920" rIns="97840" bIns="48920" spcCol="0" rtlCol="0" anchor="ctr"/>
          <a:lstStyle/>
          <a:p>
            <a:pPr algn="ctr"/>
            <a:endParaRPr lang="pt-BR" dirty="0"/>
          </a:p>
        </p:txBody>
      </p:sp>
      <p:sp>
        <p:nvSpPr>
          <p:cNvPr id="118" name="CaixaDeTexto 32"/>
          <p:cNvSpPr txBox="1"/>
          <p:nvPr/>
        </p:nvSpPr>
        <p:spPr>
          <a:xfrm>
            <a:off x="7190609" y="40970473"/>
            <a:ext cx="18725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/>
              <a:t>Espaço destinado à aplicação das logomarcas das instituições dos autores, parceiros, etc. (Opcional).</a:t>
            </a:r>
            <a:endParaRPr lang="pt-BR" sz="3600" b="1" i="1" dirty="0"/>
          </a:p>
        </p:txBody>
      </p:sp>
      <p:sp>
        <p:nvSpPr>
          <p:cNvPr id="119" name="Rectangle 38"/>
          <p:cNvSpPr>
            <a:spLocks noChangeArrowheads="1"/>
          </p:cNvSpPr>
          <p:nvPr/>
        </p:nvSpPr>
        <p:spPr bwMode="auto">
          <a:xfrm>
            <a:off x="16972617" y="19817333"/>
            <a:ext cx="14641249" cy="1343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0870" tIns="40436" rIns="80870" bIns="40436">
            <a:spAutoFit/>
          </a:bodyPr>
          <a:lstStyle/>
          <a:p>
            <a:pPr algn="just" defTabSz="807918"/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	Escrever os resultados e discussão (fonte </a:t>
            </a:r>
            <a:r>
              <a:rPr lang="pt-BR" sz="4000" dirty="0" err="1">
                <a:latin typeface="Verdana" charset="0"/>
                <a:ea typeface="Verdana" charset="0"/>
                <a:cs typeface="Verdana" charset="0"/>
              </a:rPr>
              <a:t>Verdana</a:t>
            </a:r>
            <a:r>
              <a:rPr lang="pt-BR" sz="4000" dirty="0">
                <a:latin typeface="Verdana" charset="0"/>
                <a:ea typeface="Verdana" charset="0"/>
                <a:cs typeface="Verdana" charset="0"/>
              </a:rPr>
              <a:t>, tamanho 40).</a:t>
            </a:r>
          </a:p>
        </p:txBody>
      </p:sp>
      <p:grpSp>
        <p:nvGrpSpPr>
          <p:cNvPr id="3" name="Grupo 2"/>
          <p:cNvGrpSpPr/>
          <p:nvPr/>
        </p:nvGrpSpPr>
        <p:grpSpPr>
          <a:xfrm>
            <a:off x="0" y="0"/>
            <a:ext cx="32399288" cy="6148552"/>
            <a:chOff x="0" y="0"/>
            <a:chExt cx="32399288" cy="6148552"/>
          </a:xfrm>
        </p:grpSpPr>
        <p:sp>
          <p:nvSpPr>
            <p:cNvPr id="4" name="Retângulo 3"/>
            <p:cNvSpPr/>
            <p:nvPr/>
          </p:nvSpPr>
          <p:spPr>
            <a:xfrm>
              <a:off x="0" y="0"/>
              <a:ext cx="32399288" cy="6148552"/>
            </a:xfrm>
            <a:prstGeom prst="rect">
              <a:avLst/>
            </a:prstGeom>
            <a:gradFill>
              <a:gsLst>
                <a:gs pos="0">
                  <a:schemeClr val="accent4">
                    <a:shade val="30000"/>
                    <a:satMod val="115000"/>
                  </a:schemeClr>
                </a:gs>
                <a:gs pos="0">
                  <a:schemeClr val="accent4">
                    <a:lumMod val="60000"/>
                    <a:lumOff val="40000"/>
                  </a:schemeClr>
                </a:gs>
                <a:gs pos="100000">
                  <a:schemeClr val="accent4"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97" name="Text Box 13"/>
            <p:cNvSpPr txBox="1">
              <a:spLocks noChangeArrowheads="1"/>
            </p:cNvSpPr>
            <p:nvPr/>
          </p:nvSpPr>
          <p:spPr bwMode="auto">
            <a:xfrm>
              <a:off x="6134263" y="1755196"/>
              <a:ext cx="21959888" cy="2188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4586" tIns="47293" rIns="94586" bIns="47293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Título</a:t>
              </a:r>
              <a:r>
                <a:rPr lang="en-US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 </a:t>
              </a: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do</a:t>
              </a:r>
              <a:r>
                <a:rPr lang="en-US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 </a:t>
              </a: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Trabalho</a:t>
              </a:r>
              <a:r>
                <a:rPr lang="en-US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 (</a:t>
              </a: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idêntico</a:t>
              </a:r>
              <a:r>
                <a:rPr lang="en-US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 </a:t>
              </a: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ao</a:t>
              </a:r>
              <a:r>
                <a:rPr lang="en-US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 </a:t>
              </a: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que</a:t>
              </a:r>
              <a:r>
                <a:rPr lang="en-US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 </a:t>
              </a: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foi</a:t>
              </a:r>
              <a:r>
                <a:rPr lang="en-US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 </a:t>
              </a: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aprovado</a:t>
              </a:r>
              <a:r>
                <a:rPr lang="en-US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)</a:t>
              </a: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, em fonte </a:t>
              </a:r>
              <a:r>
                <a:rPr lang="pt-BR" sz="6600" b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Verdana</a:t>
              </a:r>
              <a:r>
                <a:rPr lang="pt-BR" sz="66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, </a:t>
              </a:r>
              <a:r>
                <a:rPr lang="pt-BR" sz="66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tamanho </a:t>
              </a:r>
              <a:r>
                <a:rPr lang="pt-BR" sz="66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Verdana" charset="0"/>
                  <a:ea typeface="Verdana" charset="0"/>
                  <a:cs typeface="Verdana" charset="0"/>
                </a:rPr>
                <a:t>66</a:t>
              </a:r>
              <a:endPara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charset="0"/>
                <a:ea typeface="Verdana" charset="0"/>
                <a:cs typeface="Verdana" charset="0"/>
              </a:endParaRPr>
            </a:p>
          </p:txBody>
        </p:sp>
        <p:sp>
          <p:nvSpPr>
            <p:cNvPr id="120" name="Retângulo 6"/>
            <p:cNvSpPr/>
            <p:nvPr/>
          </p:nvSpPr>
          <p:spPr>
            <a:xfrm>
              <a:off x="28094151" y="3026978"/>
              <a:ext cx="3903297" cy="2888031"/>
            </a:xfrm>
            <a:prstGeom prst="rect">
              <a:avLst/>
            </a:prstGeom>
            <a:solidFill>
              <a:schemeClr val="bg1">
                <a:alpha val="63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4800" dirty="0" smtClean="0">
                  <a:solidFill>
                    <a:schemeClr val="tx1"/>
                  </a:solidFill>
                </a:rPr>
                <a:t>Foto do</a:t>
              </a:r>
            </a:p>
            <a:p>
              <a:pPr algn="ctr"/>
              <a:r>
                <a:rPr lang="pt-BR" sz="4800" dirty="0" smtClean="0">
                  <a:solidFill>
                    <a:schemeClr val="tx1"/>
                  </a:solidFill>
                </a:rPr>
                <a:t>apresentador</a:t>
              </a:r>
              <a:endParaRPr lang="pt-BR" sz="4800" dirty="0">
                <a:solidFill>
                  <a:schemeClr val="tx1"/>
                </a:solidFill>
              </a:endParaRPr>
            </a:p>
          </p:txBody>
        </p:sp>
        <p:sp>
          <p:nvSpPr>
            <p:cNvPr id="121" name="Título 1"/>
            <p:cNvSpPr txBox="1">
              <a:spLocks/>
            </p:cNvSpPr>
            <p:nvPr/>
          </p:nvSpPr>
          <p:spPr>
            <a:xfrm>
              <a:off x="28094152" y="120856"/>
              <a:ext cx="3903297" cy="2823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anchor="ctr">
              <a:noAutofit/>
            </a:bodyPr>
            <a:lstStyle/>
            <a:p>
              <a:pPr algn="ctr" defTabSz="3702703">
                <a:spcBef>
                  <a:spcPct val="0"/>
                </a:spcBef>
                <a:defRPr/>
              </a:pPr>
              <a:r>
                <a:rPr lang="pt-BR" sz="4000" dirty="0">
                  <a:latin typeface="+mj-lt"/>
                  <a:ea typeface="+mj-ea"/>
                  <a:cs typeface="+mj-cs"/>
                </a:rPr>
                <a:t>Inserir </a:t>
              </a:r>
              <a:r>
                <a:rPr lang="pt-BR" sz="4000" dirty="0" smtClean="0">
                  <a:latin typeface="+mj-lt"/>
                  <a:ea typeface="+mj-ea"/>
                  <a:cs typeface="+mj-cs"/>
                </a:rPr>
                <a:t>o logotipo institucional ou deletar este quadro </a:t>
              </a:r>
              <a:endParaRPr lang="pt-BR" sz="4000" dirty="0">
                <a:latin typeface="+mj-lt"/>
                <a:ea typeface="+mj-ea"/>
                <a:cs typeface="+mj-cs"/>
              </a:endParaRPr>
            </a:p>
          </p:txBody>
        </p:sp>
        <p:pic>
          <p:nvPicPr>
            <p:cNvPr id="2" name="Imagem 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345" y="261589"/>
              <a:ext cx="5687675" cy="5687675"/>
            </a:xfrm>
            <a:prstGeom prst="rect">
              <a:avLst/>
            </a:prstGeom>
            <a:effectLst>
              <a:outerShdw blurRad="50800" dist="38100" dir="10800000" algn="r" rotWithShape="0">
                <a:prstClr val="black">
                  <a:alpha val="40000"/>
                </a:prstClr>
              </a:outerShdw>
              <a:softEdge rad="0"/>
            </a:effectLst>
            <a:scene3d>
              <a:camera prst="orthographicFront"/>
              <a:lightRig rig="threePt" dir="t"/>
            </a:scene3d>
            <a:sp3d extrusionH="76200">
              <a:extrusionClr>
                <a:srgbClr val="92D050"/>
              </a:extrusionClr>
            </a:sp3d>
          </p:spPr>
        </p:pic>
      </p:grpSp>
    </p:spTree>
    <p:extLst>
      <p:ext uri="{BB962C8B-B14F-4D97-AF65-F5344CB8AC3E}">
        <p14:creationId xmlns:p14="http://schemas.microsoft.com/office/powerpoint/2010/main" val="118434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1304</TotalTime>
  <Words>183</Words>
  <Application>Microsoft Office PowerPoint</Application>
  <PresentationFormat>Personalizar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Usuario</cp:lastModifiedBy>
  <cp:revision>52</cp:revision>
  <cp:lastPrinted>2018-08-24T13:15:50Z</cp:lastPrinted>
  <dcterms:created xsi:type="dcterms:W3CDTF">2018-01-16T13:32:17Z</dcterms:created>
  <dcterms:modified xsi:type="dcterms:W3CDTF">2019-03-16T14:26:07Z</dcterms:modified>
</cp:coreProperties>
</file>