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FCE6A3"/>
    <a:srgbClr val="FFFBD1"/>
    <a:srgbClr val="EB3223"/>
    <a:srgbClr val="FFF7AB"/>
    <a:srgbClr val="FFF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25" d="100"/>
          <a:sy n="25" d="100"/>
        </p:scale>
        <p:origin x="786" y="-2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4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22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7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13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38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3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6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54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3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70DF-AF36-4934-A9ED-D899150D929A}" type="datetimeFigureOut">
              <a:rPr lang="pt-BR" smtClean="0"/>
              <a:t>16/03/2019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7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0500" y="39870701"/>
            <a:ext cx="31997448" cy="306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7" name="Tabela 4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07208"/>
              </p:ext>
            </p:extLst>
          </p:nvPr>
        </p:nvGraphicFramePr>
        <p:xfrm>
          <a:off x="16664380" y="15125294"/>
          <a:ext cx="15257723" cy="3883126"/>
        </p:xfrm>
        <a:graphic>
          <a:graphicData uri="http://schemas.openxmlformats.org/drawingml/2006/table">
            <a:tbl>
              <a:tblPr/>
              <a:tblGrid>
                <a:gridCol w="24749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4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21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23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12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722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2675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1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3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4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1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(Fonte</a:t>
                      </a:r>
                      <a:r>
                        <a:rPr lang="pt-BR" sz="3200" baseline="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pt-BR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Verdana</a:t>
                      </a:r>
                      <a:r>
                        <a:rPr lang="pt-BR" sz="3200" baseline="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, tamanho 32)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baseline="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3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4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 smtClean="0">
                          <a:latin typeface="Verdana" charset="0"/>
                          <a:ea typeface="Verdana" charset="0"/>
                          <a:cs typeface="Verdana" charset="0"/>
                        </a:rPr>
                        <a:t> 5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1" marR="733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" name="Text Box 39"/>
          <p:cNvSpPr txBox="1">
            <a:spLocks noChangeArrowheads="1"/>
          </p:cNvSpPr>
          <p:nvPr/>
        </p:nvSpPr>
        <p:spPr bwMode="auto">
          <a:xfrm>
            <a:off x="371144" y="10568107"/>
            <a:ext cx="14983230" cy="92650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 i="1">
                <a:latin typeface="Verdana" charset="0"/>
                <a:ea typeface="Verdana" charset="0"/>
                <a:cs typeface="Verdana" charset="0"/>
              </a:rPr>
              <a:t>Introdução</a:t>
            </a:r>
          </a:p>
        </p:txBody>
      </p:sp>
      <p:sp>
        <p:nvSpPr>
          <p:cNvPr id="90" name="Text Box 64"/>
          <p:cNvSpPr txBox="1">
            <a:spLocks noChangeArrowheads="1"/>
          </p:cNvSpPr>
          <p:nvPr/>
        </p:nvSpPr>
        <p:spPr bwMode="auto">
          <a:xfrm>
            <a:off x="16587320" y="10566505"/>
            <a:ext cx="15410129" cy="92650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 i="1" dirty="0">
                <a:latin typeface="Verdana" charset="0"/>
                <a:ea typeface="Verdana" charset="0"/>
                <a:cs typeface="Verdana" charset="0"/>
              </a:rPr>
              <a:t>Resultados &amp; Discussão</a:t>
            </a:r>
          </a:p>
        </p:txBody>
      </p:sp>
      <p:sp>
        <p:nvSpPr>
          <p:cNvPr id="100" name="Rectangle 34"/>
          <p:cNvSpPr>
            <a:spLocks noChangeArrowheads="1"/>
          </p:cNvSpPr>
          <p:nvPr/>
        </p:nvSpPr>
        <p:spPr bwMode="auto">
          <a:xfrm>
            <a:off x="262315" y="6728351"/>
            <a:ext cx="31626306" cy="162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pt-BR" sz="4800" b="1" u="sng" dirty="0">
                <a:latin typeface="Verdana" charset="0"/>
                <a:ea typeface="Verdana" charset="0"/>
                <a:cs typeface="Verdana" charset="0"/>
              </a:rPr>
              <a:t>Autor X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Y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Z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(fonte </a:t>
            </a:r>
            <a:r>
              <a:rPr lang="pt-BR" sz="4800" b="1" dirty="0" err="1" smtClean="0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800" b="1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tamanho 48, sublinhar o </a:t>
            </a:r>
            <a:r>
              <a:rPr lang="pt-BR" sz="4800" b="1" dirty="0" smtClean="0">
                <a:latin typeface="Verdana" charset="0"/>
                <a:ea typeface="Verdana" charset="0"/>
                <a:cs typeface="Verdana" charset="0"/>
              </a:rPr>
              <a:t>nome do autor que apresentará o trabalho)</a:t>
            </a:r>
            <a:endParaRPr lang="pt-BR" sz="4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1" name="Rectangle 35"/>
          <p:cNvSpPr>
            <a:spLocks noChangeArrowheads="1"/>
          </p:cNvSpPr>
          <p:nvPr/>
        </p:nvSpPr>
        <p:spPr bwMode="auto">
          <a:xfrm>
            <a:off x="371143" y="8506217"/>
            <a:ext cx="31626306" cy="115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18"/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do Autor 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X, Endereço (</a:t>
            </a:r>
            <a:r>
              <a:rPr lang="pt-BR" sz="3400" i="1" dirty="0" smtClean="0">
                <a:latin typeface="Verdana" charset="0"/>
                <a:ea typeface="Verdana" charset="0"/>
                <a:cs typeface="Verdana" charset="0"/>
              </a:rPr>
              <a:t>e-mail do autor responsável pelo trabalho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do Autor 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Y, 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Endereço; </a:t>
            </a:r>
            <a:r>
              <a:rPr lang="pt-BR" sz="3400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Instituição 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do Autor 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Z, 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Endereço 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(fonte </a:t>
            </a:r>
            <a:r>
              <a:rPr lang="pt-BR" sz="3400" dirty="0" err="1" smtClean="0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3400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t-BR" sz="3400" dirty="0">
                <a:latin typeface="Verdana" charset="0"/>
                <a:ea typeface="Verdana" charset="0"/>
                <a:cs typeface="Verdana" charset="0"/>
              </a:rPr>
              <a:t>tamanho 34)</a:t>
            </a:r>
          </a:p>
        </p:txBody>
      </p:sp>
      <p:sp>
        <p:nvSpPr>
          <p:cNvPr id="102" name="Rectangle 38"/>
          <p:cNvSpPr>
            <a:spLocks noChangeArrowheads="1"/>
          </p:cNvSpPr>
          <p:nvPr/>
        </p:nvSpPr>
        <p:spPr bwMode="auto">
          <a:xfrm>
            <a:off x="713124" y="11808303"/>
            <a:ext cx="14641249" cy="13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Escrever a introdução em parágrafo único, com os objetivos ao final desta (fonte </a:t>
            </a:r>
            <a:r>
              <a:rPr lang="pt-BR" sz="4000" dirty="0" err="1" smtClean="0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tamanho 40). </a:t>
            </a:r>
          </a:p>
        </p:txBody>
      </p:sp>
      <p:sp>
        <p:nvSpPr>
          <p:cNvPr id="103" name="Text Box 39"/>
          <p:cNvSpPr txBox="1">
            <a:spLocks noChangeArrowheads="1"/>
          </p:cNvSpPr>
          <p:nvPr/>
        </p:nvSpPr>
        <p:spPr bwMode="auto">
          <a:xfrm>
            <a:off x="372858" y="25955569"/>
            <a:ext cx="14981516" cy="92650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 i="1" dirty="0">
                <a:latin typeface="Verdana" charset="0"/>
                <a:ea typeface="Verdana" charset="0"/>
                <a:cs typeface="Verdana" charset="0"/>
              </a:rPr>
              <a:t>Material &amp; Métodos</a:t>
            </a:r>
          </a:p>
        </p:txBody>
      </p:sp>
      <p:sp>
        <p:nvSpPr>
          <p:cNvPr id="104" name="Rectangle 38"/>
          <p:cNvSpPr>
            <a:spLocks noChangeArrowheads="1"/>
          </p:cNvSpPr>
          <p:nvPr/>
        </p:nvSpPr>
        <p:spPr bwMode="auto">
          <a:xfrm>
            <a:off x="713124" y="27368228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Descrever o material e </a:t>
            </a:r>
            <a:r>
              <a:rPr lang="pt-BR" sz="4000" dirty="0" smtClean="0">
                <a:latin typeface="Verdana" charset="0"/>
                <a:ea typeface="Verdana" charset="0"/>
                <a:cs typeface="Verdana" charset="0"/>
              </a:rPr>
              <a:t>os métodos 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empregados no estudo (fonte </a:t>
            </a:r>
            <a:r>
              <a:rPr lang="pt-BR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105" name="Rectangle 38"/>
          <p:cNvSpPr>
            <a:spLocks noChangeArrowheads="1"/>
          </p:cNvSpPr>
          <p:nvPr/>
        </p:nvSpPr>
        <p:spPr bwMode="auto">
          <a:xfrm>
            <a:off x="16972617" y="11828382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</a:t>
            </a:r>
            <a:r>
              <a:rPr lang="pt-BR" sz="4000" dirty="0" smtClean="0">
                <a:latin typeface="Verdana" charset="0"/>
                <a:ea typeface="Verdana" charset="0"/>
                <a:cs typeface="Verdana" charset="0"/>
              </a:rPr>
              <a:t>Escrever os resultados 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e discussão (fonte </a:t>
            </a:r>
            <a:r>
              <a:rPr lang="pt-BR" sz="4000" dirty="0" err="1" smtClean="0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tamanho 40</a:t>
            </a:r>
            <a:r>
              <a:rPr lang="pt-BR" sz="4000" dirty="0" smtClean="0">
                <a:latin typeface="Verdana" charset="0"/>
                <a:ea typeface="Verdana" charset="0"/>
                <a:cs typeface="Verdana" charset="0"/>
              </a:rPr>
              <a:t>).</a:t>
            </a:r>
            <a:endParaRPr lang="pt-BR" sz="40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6" name="Rectangle 38"/>
          <p:cNvSpPr>
            <a:spLocks noChangeArrowheads="1"/>
          </p:cNvSpPr>
          <p:nvPr/>
        </p:nvSpPr>
        <p:spPr bwMode="auto">
          <a:xfrm>
            <a:off x="16972617" y="32682414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 Escrever a(s) conclusão(</a:t>
            </a:r>
            <a:r>
              <a:rPr lang="pt-BR" sz="4000" dirty="0" err="1">
                <a:latin typeface="Verdana" charset="0"/>
                <a:ea typeface="Verdana" charset="0"/>
                <a:cs typeface="Verdana" charset="0"/>
              </a:rPr>
              <a:t>ões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) do estudo (fonte </a:t>
            </a:r>
            <a:r>
              <a:rPr lang="pt-BR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107" name="Text Box 64"/>
          <p:cNvSpPr txBox="1">
            <a:spLocks noChangeArrowheads="1"/>
          </p:cNvSpPr>
          <p:nvPr/>
        </p:nvSpPr>
        <p:spPr bwMode="auto">
          <a:xfrm>
            <a:off x="16587320" y="31228902"/>
            <a:ext cx="15410129" cy="92650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 i="1">
                <a:latin typeface="Verdana" charset="0"/>
                <a:ea typeface="Verdana" charset="0"/>
                <a:cs typeface="Verdana" charset="0"/>
              </a:rPr>
              <a:t>Conclusão (ou Conclusões)</a:t>
            </a:r>
          </a:p>
        </p:txBody>
      </p:sp>
      <p:sp>
        <p:nvSpPr>
          <p:cNvPr id="108" name="Rectangle 38"/>
          <p:cNvSpPr>
            <a:spLocks noChangeArrowheads="1"/>
          </p:cNvSpPr>
          <p:nvPr/>
        </p:nvSpPr>
        <p:spPr bwMode="auto">
          <a:xfrm>
            <a:off x="16974329" y="36534219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 Escrever os agradecimentos, se houver (fonte </a:t>
            </a:r>
            <a:r>
              <a:rPr lang="pt-BR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109" name="Text Box 64"/>
          <p:cNvSpPr txBox="1">
            <a:spLocks noChangeArrowheads="1"/>
          </p:cNvSpPr>
          <p:nvPr/>
        </p:nvSpPr>
        <p:spPr bwMode="auto">
          <a:xfrm>
            <a:off x="16589033" y="35080708"/>
            <a:ext cx="15410129" cy="926506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 i="1" dirty="0">
                <a:latin typeface="Verdana" charset="0"/>
                <a:ea typeface="Verdana" charset="0"/>
                <a:cs typeface="Verdana" charset="0"/>
              </a:rPr>
              <a:t>Agradecimentos (se houver)</a:t>
            </a:r>
          </a:p>
        </p:txBody>
      </p:sp>
      <p:sp>
        <p:nvSpPr>
          <p:cNvPr id="113" name="Rectangle 65"/>
          <p:cNvSpPr>
            <a:spLocks noChangeArrowheads="1"/>
          </p:cNvSpPr>
          <p:nvPr/>
        </p:nvSpPr>
        <p:spPr bwMode="auto">
          <a:xfrm>
            <a:off x="16589033" y="13744458"/>
            <a:ext cx="15256011" cy="122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3600" b="1" dirty="0">
                <a:latin typeface="Verdana" charset="0"/>
                <a:ea typeface="Verdana" charset="0"/>
                <a:cs typeface="Verdana" charset="0"/>
              </a:rPr>
              <a:t>Tabela 1.</a:t>
            </a:r>
            <a:r>
              <a:rPr lang="pt-BR" sz="3600" dirty="0">
                <a:latin typeface="Verdana" charset="0"/>
                <a:ea typeface="Verdana" charset="0"/>
                <a:cs typeface="Verdana" charset="0"/>
              </a:rPr>
              <a:t> Título da tabela (imediatamente acima da tabela, fonte </a:t>
            </a:r>
            <a:r>
              <a:rPr lang="pt-BR" sz="36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3600" dirty="0">
                <a:latin typeface="Verdana" charset="0"/>
                <a:ea typeface="Verdana" charset="0"/>
                <a:cs typeface="Verdana" charset="0"/>
              </a:rPr>
              <a:t>, tamanho 36).</a:t>
            </a:r>
          </a:p>
        </p:txBody>
      </p:sp>
      <p:grpSp>
        <p:nvGrpSpPr>
          <p:cNvPr id="114" name="Grupo 28"/>
          <p:cNvGrpSpPr/>
          <p:nvPr/>
        </p:nvGrpSpPr>
        <p:grpSpPr>
          <a:xfrm>
            <a:off x="16589033" y="22271088"/>
            <a:ext cx="15299588" cy="8075180"/>
            <a:chOff x="15501627" y="20553535"/>
            <a:chExt cx="14296705" cy="8001003"/>
          </a:xfrm>
        </p:grpSpPr>
        <p:sp>
          <p:nvSpPr>
            <p:cNvPr id="115" name="Rectangle 65"/>
            <p:cNvSpPr>
              <a:spLocks noChangeArrowheads="1"/>
            </p:cNvSpPr>
            <p:nvPr/>
          </p:nvSpPr>
          <p:spPr bwMode="auto">
            <a:xfrm>
              <a:off x="15859867" y="27348005"/>
              <a:ext cx="13683320" cy="1206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8181" tIns="39091" rIns="78181" bIns="39091">
              <a:spAutoFit/>
            </a:bodyPr>
            <a:lstStyle/>
            <a:p>
              <a:pPr algn="just" defTabSz="807918"/>
              <a:r>
                <a:rPr lang="pt-BR" sz="3600" b="1" dirty="0">
                  <a:latin typeface="Verdana" charset="0"/>
                  <a:ea typeface="Verdana" charset="0"/>
                  <a:cs typeface="Verdana" charset="0"/>
                </a:rPr>
                <a:t>Figura 1.</a:t>
              </a:r>
              <a:r>
                <a:rPr lang="pt-BR" sz="3600" dirty="0">
                  <a:latin typeface="Verdana" charset="0"/>
                  <a:ea typeface="Verdana" charset="0"/>
                  <a:cs typeface="Verdana" charset="0"/>
                </a:rPr>
                <a:t> Título da figura (imediatamente abaixo da figura, fonte </a:t>
              </a:r>
              <a:r>
                <a:rPr lang="pt-BR" sz="3600" dirty="0" err="1">
                  <a:latin typeface="Verdana" charset="0"/>
                  <a:ea typeface="Verdana" charset="0"/>
                  <a:cs typeface="Verdana" charset="0"/>
                </a:rPr>
                <a:t>Verdana</a:t>
              </a:r>
              <a:r>
                <a:rPr lang="pt-BR" sz="3600" dirty="0">
                  <a:latin typeface="Verdana" charset="0"/>
                  <a:ea typeface="Verdana" charset="0"/>
                  <a:cs typeface="Verdana" charset="0"/>
                </a:rPr>
                <a:t>, tamanho 36).</a:t>
              </a:r>
            </a:p>
          </p:txBody>
        </p:sp>
        <p:pic>
          <p:nvPicPr>
            <p:cNvPr id="11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1627" y="20553535"/>
              <a:ext cx="14296705" cy="668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7" name="Retângulo 31"/>
          <p:cNvSpPr/>
          <p:nvPr/>
        </p:nvSpPr>
        <p:spPr>
          <a:xfrm>
            <a:off x="3825" y="39382854"/>
            <a:ext cx="3240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840" tIns="48920" rIns="97840" bIns="48920" spcCol="0" rtlCol="0" anchor="ctr"/>
          <a:lstStyle/>
          <a:p>
            <a:pPr algn="ctr"/>
            <a:endParaRPr lang="pt-BR" dirty="0"/>
          </a:p>
        </p:txBody>
      </p:sp>
      <p:sp>
        <p:nvSpPr>
          <p:cNvPr id="118" name="CaixaDeTexto 32"/>
          <p:cNvSpPr txBox="1"/>
          <p:nvPr/>
        </p:nvSpPr>
        <p:spPr>
          <a:xfrm>
            <a:off x="7190609" y="40970473"/>
            <a:ext cx="1872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/>
              <a:t>Espaço destinado à aplicação das logomarcas das instituições dos autores, parceiros, etc. (Opcional).</a:t>
            </a:r>
            <a:endParaRPr lang="pt-BR" sz="3600" b="1" i="1" dirty="0"/>
          </a:p>
        </p:txBody>
      </p:sp>
      <p:sp>
        <p:nvSpPr>
          <p:cNvPr id="119" name="Rectangle 38"/>
          <p:cNvSpPr>
            <a:spLocks noChangeArrowheads="1"/>
          </p:cNvSpPr>
          <p:nvPr/>
        </p:nvSpPr>
        <p:spPr bwMode="auto">
          <a:xfrm>
            <a:off x="16972617" y="19817333"/>
            <a:ext cx="14641249" cy="1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18"/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	Escrever os resultados e discussão (fonte </a:t>
            </a:r>
            <a:r>
              <a:rPr lang="pt-BR" sz="40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0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0"/>
            <a:ext cx="32399288" cy="6148552"/>
            <a:chOff x="0" y="0"/>
            <a:chExt cx="32399288" cy="6148552"/>
          </a:xfrm>
        </p:grpSpPr>
        <p:sp>
          <p:nvSpPr>
            <p:cNvPr id="4" name="Retângulo 3"/>
            <p:cNvSpPr/>
            <p:nvPr/>
          </p:nvSpPr>
          <p:spPr>
            <a:xfrm>
              <a:off x="0" y="0"/>
              <a:ext cx="32399288" cy="6148552"/>
            </a:xfrm>
            <a:prstGeom prst="rect">
              <a:avLst/>
            </a:prstGeom>
            <a:gradFill>
              <a:gsLst>
                <a:gs pos="0">
                  <a:schemeClr val="accent4">
                    <a:shade val="30000"/>
                    <a:satMod val="115000"/>
                  </a:schemeClr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Text Box 13"/>
            <p:cNvSpPr txBox="1">
              <a:spLocks noChangeArrowheads="1"/>
            </p:cNvSpPr>
            <p:nvPr/>
          </p:nvSpPr>
          <p:spPr bwMode="auto">
            <a:xfrm>
              <a:off x="6134263" y="1755196"/>
              <a:ext cx="21959888" cy="2188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4586" tIns="47293" rIns="94586" bIns="47293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Título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do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Trabalho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(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idêntico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ao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que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foi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aprovado</a:t>
              </a:r>
              <a:r>
                <a:rPr 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)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, em fonte </a:t>
              </a:r>
              <a:r>
                <a:rPr lang="pt-BR" sz="6600" b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Verdana</a:t>
              </a:r>
              <a:r>
                <a:rPr lang="pt-BR" sz="6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, </a:t>
              </a:r>
              <a:r>
                <a:rPr lang="pt-BR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tamanho </a:t>
              </a:r>
              <a:r>
                <a:rPr lang="pt-BR" sz="6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charset="0"/>
                  <a:ea typeface="Verdana" charset="0"/>
                  <a:cs typeface="Verdana" charset="0"/>
                </a:rPr>
                <a:t>66</a:t>
              </a:r>
              <a:endPara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120" name="Retângulo 6"/>
            <p:cNvSpPr/>
            <p:nvPr/>
          </p:nvSpPr>
          <p:spPr>
            <a:xfrm>
              <a:off x="28094151" y="3026978"/>
              <a:ext cx="3903297" cy="2888031"/>
            </a:xfrm>
            <a:prstGeom prst="rect">
              <a:avLst/>
            </a:prstGeom>
            <a:solidFill>
              <a:schemeClr val="bg1">
                <a:alpha val="6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800" dirty="0" smtClean="0">
                  <a:solidFill>
                    <a:schemeClr val="tx1"/>
                  </a:solidFill>
                </a:rPr>
                <a:t>Foto do</a:t>
              </a:r>
            </a:p>
            <a:p>
              <a:pPr algn="ctr"/>
              <a:r>
                <a:rPr lang="pt-BR" sz="4800" dirty="0" smtClean="0">
                  <a:solidFill>
                    <a:schemeClr val="tx1"/>
                  </a:solidFill>
                </a:rPr>
                <a:t>apresentador</a:t>
              </a:r>
              <a:endParaRPr lang="pt-BR" sz="4800" dirty="0">
                <a:solidFill>
                  <a:schemeClr val="tx1"/>
                </a:solidFill>
              </a:endParaRPr>
            </a:p>
          </p:txBody>
        </p:sp>
        <p:sp>
          <p:nvSpPr>
            <p:cNvPr id="121" name="Título 1"/>
            <p:cNvSpPr txBox="1">
              <a:spLocks/>
            </p:cNvSpPr>
            <p:nvPr/>
          </p:nvSpPr>
          <p:spPr>
            <a:xfrm>
              <a:off x="28094152" y="120856"/>
              <a:ext cx="3903297" cy="2823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anchor="ctr">
              <a:noAutofit/>
            </a:bodyPr>
            <a:lstStyle/>
            <a:p>
              <a:pPr algn="ctr" defTabSz="3702703">
                <a:spcBef>
                  <a:spcPct val="0"/>
                </a:spcBef>
                <a:defRPr/>
              </a:pPr>
              <a:r>
                <a:rPr lang="pt-BR" sz="4000" dirty="0">
                  <a:latin typeface="+mj-lt"/>
                  <a:ea typeface="+mj-ea"/>
                  <a:cs typeface="+mj-cs"/>
                </a:rPr>
                <a:t>Inserir </a:t>
              </a:r>
              <a:r>
                <a:rPr lang="pt-BR" sz="4000" dirty="0" smtClean="0">
                  <a:latin typeface="+mj-lt"/>
                  <a:ea typeface="+mj-ea"/>
                  <a:cs typeface="+mj-cs"/>
                </a:rPr>
                <a:t>o logotipo institucional ou deletar este quadro </a:t>
              </a:r>
              <a:endParaRPr lang="pt-BR" sz="4000" dirty="0"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345" y="261589"/>
              <a:ext cx="5687675" cy="5687675"/>
            </a:xfrm>
            <a:prstGeom prst="rect">
              <a:avLst/>
            </a:prstGeom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0"/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92D050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11843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1304</TotalTime>
  <Words>183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52</cp:revision>
  <cp:lastPrinted>2018-08-24T13:15:50Z</cp:lastPrinted>
  <dcterms:created xsi:type="dcterms:W3CDTF">2018-01-16T13:32:17Z</dcterms:created>
  <dcterms:modified xsi:type="dcterms:W3CDTF">2019-03-16T14:26:07Z</dcterms:modified>
</cp:coreProperties>
</file>