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algn="l" defTabSz="955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77838" indent="-376238" algn="l" defTabSz="955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55675" indent="-754063" algn="l" defTabSz="955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435100" indent="-1131888" algn="l" defTabSz="955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914525" indent="-1508125" algn="l" defTabSz="955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A66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065" autoAdjust="0"/>
  </p:normalViewPr>
  <p:slideViewPr>
    <p:cSldViewPr>
      <p:cViewPr>
        <p:scale>
          <a:sx n="172" d="100"/>
          <a:sy n="172" d="100"/>
        </p:scale>
        <p:origin x="126" y="-85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0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60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80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0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20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4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61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535889D-92F6-4BFD-AAC7-6B771794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19B8B-CEB4-4795-BB9B-9922F4DDA2EF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4A23BD5-C1B0-4804-A98D-869A6B9A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8B92025-1272-4249-AD2A-EDA8163B7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D30B5-7947-41DB-9ECD-8894D62543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622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803AF57-6471-4D0F-99F5-BB3AA134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369F-9D38-41D4-8DA4-FC619CC434AE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B3F9F61-0CD0-4593-A0DD-D9E45BDA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3F103D4-3B8D-48CD-92C1-BAE5EFBF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49056-CBA7-4F92-83B6-38474F69B4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441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20060" y="2499432"/>
            <a:ext cx="5467350" cy="5324933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5630" y="2499432"/>
            <a:ext cx="16290131" cy="5324933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B0346AB-AAB1-43AF-B817-5B5BCE0E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9EBD-CBA7-461A-8AD1-97683C95769B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F830143-151E-439C-8295-67F293FCC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A125A35-52C7-45A3-8F5A-4B29017A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A8A84-CCD9-4C11-B005-DAEF0946C1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207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BCC6193-A452-4F7D-8D90-98BFB9D61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C733-3A70-4806-B55A-CDB5B52C157D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6306590-9C38-4874-AB45-68DBC7D86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2FCA19C-2FB8-4E49-8192-E8E24A6AC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8A17B-CF71-4937-A30C-5808AF63C7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32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1"/>
          </a:xfrm>
        </p:spPr>
        <p:txBody>
          <a:bodyPr anchor="t"/>
          <a:lstStyle>
            <a:lvl1pPr algn="l">
              <a:defRPr sz="1926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968">
                <a:solidFill>
                  <a:schemeClr val="tx1">
                    <a:tint val="75000"/>
                  </a:schemeClr>
                </a:solidFill>
              </a:defRPr>
            </a:lvl1pPr>
            <a:lvl2pPr marL="220145" indent="0">
              <a:buNone/>
              <a:defRPr sz="866">
                <a:solidFill>
                  <a:schemeClr val="tx1">
                    <a:tint val="75000"/>
                  </a:schemeClr>
                </a:solidFill>
              </a:defRPr>
            </a:lvl2pPr>
            <a:lvl3pPr marL="440289" indent="0">
              <a:buNone/>
              <a:defRPr sz="775">
                <a:solidFill>
                  <a:schemeClr val="tx1">
                    <a:tint val="75000"/>
                  </a:schemeClr>
                </a:solidFill>
              </a:defRPr>
            </a:lvl3pPr>
            <a:lvl4pPr marL="660434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4pPr>
            <a:lvl5pPr marL="880578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5pPr>
            <a:lvl6pPr marL="1100723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6pPr>
            <a:lvl7pPr marL="1320867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7pPr>
            <a:lvl8pPr marL="1541012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8pPr>
            <a:lvl9pPr marL="1761156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E264422-BAA3-4565-A0BD-FC82F936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A9D3C-2EF3-44AF-9173-E6E5B19C18BE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E7F9EFA-1A9D-4ABC-A1B0-8A921814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F17153B-1469-41A1-AAAB-D38F0DD8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F9F0C-8CB2-4C58-B3B1-EF47ECE821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950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5630" y="14560904"/>
            <a:ext cx="10878741" cy="41187864"/>
          </a:xfrm>
        </p:spPr>
        <p:txBody>
          <a:bodyPr/>
          <a:lstStyle>
            <a:lvl1pPr>
              <a:defRPr sz="1345"/>
            </a:lvl1pPr>
            <a:lvl2pPr>
              <a:defRPr sz="1152"/>
            </a:lvl2pPr>
            <a:lvl3pPr>
              <a:defRPr sz="968"/>
            </a:lvl3pPr>
            <a:lvl4pPr>
              <a:defRPr sz="866"/>
            </a:lvl4pPr>
            <a:lvl5pPr>
              <a:defRPr sz="866"/>
            </a:lvl5pPr>
            <a:lvl6pPr>
              <a:defRPr sz="866"/>
            </a:lvl6pPr>
            <a:lvl7pPr>
              <a:defRPr sz="866"/>
            </a:lvl7pPr>
            <a:lvl8pPr>
              <a:defRPr sz="866"/>
            </a:lvl8pPr>
            <a:lvl9pPr>
              <a:defRPr sz="866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208670" y="14560904"/>
            <a:ext cx="10878741" cy="41187864"/>
          </a:xfrm>
        </p:spPr>
        <p:txBody>
          <a:bodyPr/>
          <a:lstStyle>
            <a:lvl1pPr>
              <a:defRPr sz="1345"/>
            </a:lvl1pPr>
            <a:lvl2pPr>
              <a:defRPr sz="1152"/>
            </a:lvl2pPr>
            <a:lvl3pPr>
              <a:defRPr sz="968"/>
            </a:lvl3pPr>
            <a:lvl4pPr>
              <a:defRPr sz="866"/>
            </a:lvl4pPr>
            <a:lvl5pPr>
              <a:defRPr sz="866"/>
            </a:lvl5pPr>
            <a:lvl6pPr>
              <a:defRPr sz="866"/>
            </a:lvl6pPr>
            <a:lvl7pPr>
              <a:defRPr sz="866"/>
            </a:lvl7pPr>
            <a:lvl8pPr>
              <a:defRPr sz="866"/>
            </a:lvl8pPr>
            <a:lvl9pPr>
              <a:defRPr sz="866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="" xmlns:a16="http://schemas.microsoft.com/office/drawing/2014/main" id="{EDD49C84-8E28-41B2-A57A-F86BFA1EB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D657-60F7-4F4E-AD15-09396291F836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="" xmlns:a16="http://schemas.microsoft.com/office/drawing/2014/main" id="{CC5724FE-0521-4E86-84DF-73226C8AD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="" xmlns:a16="http://schemas.microsoft.com/office/drawing/2014/main" id="{AA0096AD-4186-4DF9-A630-04C5D567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B078B-3976-4711-A607-C0636352AE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273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6700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1152" b="1"/>
            </a:lvl1pPr>
            <a:lvl2pPr marL="220145" indent="0">
              <a:buNone/>
              <a:defRPr sz="968" b="1"/>
            </a:lvl2pPr>
            <a:lvl3pPr marL="440289" indent="0">
              <a:buNone/>
              <a:defRPr sz="866" b="1"/>
            </a:lvl3pPr>
            <a:lvl4pPr marL="660434" indent="0">
              <a:buNone/>
              <a:defRPr sz="775" b="1"/>
            </a:lvl4pPr>
            <a:lvl5pPr marL="880578" indent="0">
              <a:buNone/>
              <a:defRPr sz="775" b="1"/>
            </a:lvl5pPr>
            <a:lvl6pPr marL="1100723" indent="0">
              <a:buNone/>
              <a:defRPr sz="775" b="1"/>
            </a:lvl6pPr>
            <a:lvl7pPr marL="1320867" indent="0">
              <a:buNone/>
              <a:defRPr sz="775" b="1"/>
            </a:lvl7pPr>
            <a:lvl8pPr marL="1541012" indent="0">
              <a:buNone/>
              <a:defRPr sz="775" b="1"/>
            </a:lvl8pPr>
            <a:lvl9pPr marL="1761156" indent="0">
              <a:buNone/>
              <a:defRPr sz="775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1152"/>
            </a:lvl1pPr>
            <a:lvl2pPr>
              <a:defRPr sz="968"/>
            </a:lvl2pPr>
            <a:lvl3pPr>
              <a:defRPr sz="866"/>
            </a:lvl3pPr>
            <a:lvl4pPr>
              <a:defRPr sz="775"/>
            </a:lvl4pPr>
            <a:lvl5pPr>
              <a:defRPr sz="775"/>
            </a:lvl5pPr>
            <a:lvl6pPr>
              <a:defRPr sz="775"/>
            </a:lvl6pPr>
            <a:lvl7pPr>
              <a:defRPr sz="775"/>
            </a:lvl7pPr>
            <a:lvl8pPr>
              <a:defRPr sz="775"/>
            </a:lvl8pPr>
            <a:lvl9pPr>
              <a:defRPr sz="775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1152" b="1"/>
            </a:lvl1pPr>
            <a:lvl2pPr marL="220145" indent="0">
              <a:buNone/>
              <a:defRPr sz="968" b="1"/>
            </a:lvl2pPr>
            <a:lvl3pPr marL="440289" indent="0">
              <a:buNone/>
              <a:defRPr sz="866" b="1"/>
            </a:lvl3pPr>
            <a:lvl4pPr marL="660434" indent="0">
              <a:buNone/>
              <a:defRPr sz="775" b="1"/>
            </a:lvl4pPr>
            <a:lvl5pPr marL="880578" indent="0">
              <a:buNone/>
              <a:defRPr sz="775" b="1"/>
            </a:lvl5pPr>
            <a:lvl6pPr marL="1100723" indent="0">
              <a:buNone/>
              <a:defRPr sz="775" b="1"/>
            </a:lvl6pPr>
            <a:lvl7pPr marL="1320867" indent="0">
              <a:buNone/>
              <a:defRPr sz="775" b="1"/>
            </a:lvl7pPr>
            <a:lvl8pPr marL="1541012" indent="0">
              <a:buNone/>
              <a:defRPr sz="775" b="1"/>
            </a:lvl8pPr>
            <a:lvl9pPr marL="1761156" indent="0">
              <a:buNone/>
              <a:defRPr sz="775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</p:spPr>
        <p:txBody>
          <a:bodyPr/>
          <a:lstStyle>
            <a:lvl1pPr>
              <a:defRPr sz="1152"/>
            </a:lvl1pPr>
            <a:lvl2pPr>
              <a:defRPr sz="968"/>
            </a:lvl2pPr>
            <a:lvl3pPr>
              <a:defRPr sz="866"/>
            </a:lvl3pPr>
            <a:lvl4pPr>
              <a:defRPr sz="775"/>
            </a:lvl4pPr>
            <a:lvl5pPr>
              <a:defRPr sz="775"/>
            </a:lvl5pPr>
            <a:lvl6pPr>
              <a:defRPr sz="775"/>
            </a:lvl6pPr>
            <a:lvl7pPr>
              <a:defRPr sz="775"/>
            </a:lvl7pPr>
            <a:lvl8pPr>
              <a:defRPr sz="775"/>
            </a:lvl8pPr>
            <a:lvl9pPr>
              <a:defRPr sz="775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="" xmlns:a16="http://schemas.microsoft.com/office/drawing/2014/main" id="{2740194B-FFB4-418B-845A-F53F2BFF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26D01-7893-4A66-B386-8C65459D850F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="" xmlns:a16="http://schemas.microsoft.com/office/drawing/2014/main" id="{A6F22734-1C8F-4987-B228-2571E3CF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="" xmlns:a16="http://schemas.microsoft.com/office/drawing/2014/main" id="{1BE25250-DC85-464B-9257-FA2213C4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C62EB-1F35-4CF1-AA06-A2E59F13A1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117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="" xmlns:a16="http://schemas.microsoft.com/office/drawing/2014/main" id="{D47531B4-06E8-47B4-B714-BE68D10DC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2E4F-FFF0-44EA-8E62-AE20901C439A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="" xmlns:a16="http://schemas.microsoft.com/office/drawing/2014/main" id="{90E4B2DF-CF39-4D43-B1DB-A6EF71C3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="" xmlns:a16="http://schemas.microsoft.com/office/drawing/2014/main" id="{DF1425F6-2EF3-4582-BAC2-0CD7C063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5DC8B-0904-49D0-AD24-CDA2E3F0F0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145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="" xmlns:a16="http://schemas.microsoft.com/office/drawing/2014/main" id="{D50C52DD-183C-40D1-8F2A-0A824A21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F83A4-BB78-4BC5-8EFA-183B76462288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="" xmlns:a16="http://schemas.microsoft.com/office/drawing/2014/main" id="{C30874A3-69E0-4092-B289-6F97C87A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="" xmlns:a16="http://schemas.microsoft.com/office/drawing/2014/main" id="{37EDBD6F-0AE8-44D4-9C03-4CB99DC79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0CEC-2DC9-4913-AC06-F3D34A9D97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122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968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1539"/>
            </a:lvl1pPr>
            <a:lvl2pPr>
              <a:defRPr sz="1345"/>
            </a:lvl2pPr>
            <a:lvl3pPr>
              <a:defRPr sz="1152"/>
            </a:lvl3pPr>
            <a:lvl4pPr>
              <a:defRPr sz="968"/>
            </a:lvl4pPr>
            <a:lvl5pPr>
              <a:defRPr sz="968"/>
            </a:lvl5pPr>
            <a:lvl6pPr>
              <a:defRPr sz="968"/>
            </a:lvl6pPr>
            <a:lvl7pPr>
              <a:defRPr sz="968"/>
            </a:lvl7pPr>
            <a:lvl8pPr>
              <a:defRPr sz="968"/>
            </a:lvl8pPr>
            <a:lvl9pPr>
              <a:defRPr sz="968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673"/>
            </a:lvl1pPr>
            <a:lvl2pPr marL="220145" indent="0">
              <a:buNone/>
              <a:defRPr sz="581"/>
            </a:lvl2pPr>
            <a:lvl3pPr marL="440289" indent="0">
              <a:buNone/>
              <a:defRPr sz="479"/>
            </a:lvl3pPr>
            <a:lvl4pPr marL="660434" indent="0">
              <a:buNone/>
              <a:defRPr sz="438"/>
            </a:lvl4pPr>
            <a:lvl5pPr marL="880578" indent="0">
              <a:buNone/>
              <a:defRPr sz="438"/>
            </a:lvl5pPr>
            <a:lvl6pPr marL="1100723" indent="0">
              <a:buNone/>
              <a:defRPr sz="438"/>
            </a:lvl6pPr>
            <a:lvl7pPr marL="1320867" indent="0">
              <a:buNone/>
              <a:defRPr sz="438"/>
            </a:lvl7pPr>
            <a:lvl8pPr marL="1541012" indent="0">
              <a:buNone/>
              <a:defRPr sz="438"/>
            </a:lvl8pPr>
            <a:lvl9pPr marL="1761156" indent="0">
              <a:buNone/>
              <a:defRPr sz="43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="" xmlns:a16="http://schemas.microsoft.com/office/drawing/2014/main" id="{16C48EE7-BADE-47A5-B75D-423B23230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D38A5-8CCF-481B-8877-5FDCBDD1F173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="" xmlns:a16="http://schemas.microsoft.com/office/drawing/2014/main" id="{75CFECA9-4265-4F8B-BB09-99874628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="" xmlns:a16="http://schemas.microsoft.com/office/drawing/2014/main" id="{4AB3D1AA-C185-48C1-8D5F-371E9719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B4DFB-352F-4B96-BA65-E984A1EB23C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739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968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1539"/>
            </a:lvl1pPr>
            <a:lvl2pPr marL="220145" indent="0">
              <a:buNone/>
              <a:defRPr sz="1345"/>
            </a:lvl2pPr>
            <a:lvl3pPr marL="440289" indent="0">
              <a:buNone/>
              <a:defRPr sz="1152"/>
            </a:lvl3pPr>
            <a:lvl4pPr marL="660434" indent="0">
              <a:buNone/>
              <a:defRPr sz="968"/>
            </a:lvl4pPr>
            <a:lvl5pPr marL="880578" indent="0">
              <a:buNone/>
              <a:defRPr sz="968"/>
            </a:lvl5pPr>
            <a:lvl6pPr marL="1100723" indent="0">
              <a:buNone/>
              <a:defRPr sz="968"/>
            </a:lvl6pPr>
            <a:lvl7pPr marL="1320867" indent="0">
              <a:buNone/>
              <a:defRPr sz="968"/>
            </a:lvl7pPr>
            <a:lvl8pPr marL="1541012" indent="0">
              <a:buNone/>
              <a:defRPr sz="968"/>
            </a:lvl8pPr>
            <a:lvl9pPr marL="1761156" indent="0">
              <a:buNone/>
              <a:defRPr sz="968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9"/>
          </a:xfrm>
        </p:spPr>
        <p:txBody>
          <a:bodyPr/>
          <a:lstStyle>
            <a:lvl1pPr marL="0" indent="0">
              <a:buNone/>
              <a:defRPr sz="673"/>
            </a:lvl1pPr>
            <a:lvl2pPr marL="220145" indent="0">
              <a:buNone/>
              <a:defRPr sz="581"/>
            </a:lvl2pPr>
            <a:lvl3pPr marL="440289" indent="0">
              <a:buNone/>
              <a:defRPr sz="479"/>
            </a:lvl3pPr>
            <a:lvl4pPr marL="660434" indent="0">
              <a:buNone/>
              <a:defRPr sz="438"/>
            </a:lvl4pPr>
            <a:lvl5pPr marL="880578" indent="0">
              <a:buNone/>
              <a:defRPr sz="438"/>
            </a:lvl5pPr>
            <a:lvl6pPr marL="1100723" indent="0">
              <a:buNone/>
              <a:defRPr sz="438"/>
            </a:lvl6pPr>
            <a:lvl7pPr marL="1320867" indent="0">
              <a:buNone/>
              <a:defRPr sz="438"/>
            </a:lvl7pPr>
            <a:lvl8pPr marL="1541012" indent="0">
              <a:buNone/>
              <a:defRPr sz="438"/>
            </a:lvl8pPr>
            <a:lvl9pPr marL="1761156" indent="0">
              <a:buNone/>
              <a:defRPr sz="43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="" xmlns:a16="http://schemas.microsoft.com/office/drawing/2014/main" id="{6089906E-0BF4-4F95-ABE5-2EF73F0A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62FED-53AB-4FCE-9183-8E009C655104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="" xmlns:a16="http://schemas.microsoft.com/office/drawing/2014/main" id="{D42F2014-3083-439C-8903-745948EA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="" xmlns:a16="http://schemas.microsoft.com/office/drawing/2014/main" id="{640FCE1B-1DFE-4F8D-9F9A-71377370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0CE29-8E1F-48B7-A7AB-74D5DB2E8F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9998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="" xmlns:a16="http://schemas.microsoft.com/office/drawing/2014/main" id="{161164CE-055E-4395-B78C-460A67A72A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="" xmlns:a16="http://schemas.microsoft.com/office/drawing/2014/main" id="{01C257F3-B044-4A20-BFC4-635790E40F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EA0A3E5-75CC-4055-A52A-12B776FD2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40289" eaLnBrk="1" fontAlgn="auto" hangingPunct="1">
              <a:spcBef>
                <a:spcPts val="0"/>
              </a:spcBef>
              <a:spcAft>
                <a:spcPts val="0"/>
              </a:spcAft>
              <a:defRPr sz="58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924497-314C-4FE8-AC77-99CF7DCD3EC8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EE93870-0086-4391-BE0A-57B857E1E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40289" eaLnBrk="1" fontAlgn="auto" hangingPunct="1">
              <a:spcBef>
                <a:spcPts val="0"/>
              </a:spcBef>
              <a:spcAft>
                <a:spcPts val="0"/>
              </a:spcAft>
              <a:defRPr sz="58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AD83734-E338-4FAB-82BE-F47F07700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60F82CC-EA7D-4EBD-9BF9-2F94EB958F0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150" rtl="0" eaLnBrk="0" fontAlgn="base" hangingPunct="0">
        <a:spcBef>
          <a:spcPct val="0"/>
        </a:spcBef>
        <a:spcAft>
          <a:spcPct val="0"/>
        </a:spcAft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150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2pPr>
      <a:lvl3pPr algn="ctr" defTabSz="438150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3pPr>
      <a:lvl4pPr algn="ctr" defTabSz="438150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4pPr>
      <a:lvl5pPr algn="ctr" defTabSz="438150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Calibri" pitchFamily="34" charset="0"/>
        </a:defRPr>
      </a:lvl5pPr>
      <a:lvl6pPr marL="46591" algn="ctr" defTabSz="440192" rtl="0" fontAlgn="base">
        <a:spcBef>
          <a:spcPct val="0"/>
        </a:spcBef>
        <a:spcAft>
          <a:spcPct val="0"/>
        </a:spcAft>
        <a:defRPr sz="2120">
          <a:solidFill>
            <a:schemeClr val="tx1"/>
          </a:solidFill>
          <a:latin typeface="Calibri" pitchFamily="34" charset="0"/>
        </a:defRPr>
      </a:lvl6pPr>
      <a:lvl7pPr marL="93183" algn="ctr" defTabSz="440192" rtl="0" fontAlgn="base">
        <a:spcBef>
          <a:spcPct val="0"/>
        </a:spcBef>
        <a:spcAft>
          <a:spcPct val="0"/>
        </a:spcAft>
        <a:defRPr sz="2120">
          <a:solidFill>
            <a:schemeClr val="tx1"/>
          </a:solidFill>
          <a:latin typeface="Calibri" pitchFamily="34" charset="0"/>
        </a:defRPr>
      </a:lvl7pPr>
      <a:lvl8pPr marL="139774" algn="ctr" defTabSz="440192" rtl="0" fontAlgn="base">
        <a:spcBef>
          <a:spcPct val="0"/>
        </a:spcBef>
        <a:spcAft>
          <a:spcPct val="0"/>
        </a:spcAft>
        <a:defRPr sz="2120">
          <a:solidFill>
            <a:schemeClr val="tx1"/>
          </a:solidFill>
          <a:latin typeface="Calibri" pitchFamily="34" charset="0"/>
        </a:defRPr>
      </a:lvl8pPr>
      <a:lvl9pPr marL="186366" algn="ctr" defTabSz="440192" rtl="0" fontAlgn="base">
        <a:spcBef>
          <a:spcPct val="0"/>
        </a:spcBef>
        <a:spcAft>
          <a:spcPct val="0"/>
        </a:spcAft>
        <a:defRPr sz="2120">
          <a:solidFill>
            <a:schemeClr val="tx1"/>
          </a:solidFill>
          <a:latin typeface="Calibri" pitchFamily="34" charset="0"/>
        </a:defRPr>
      </a:lvl9pPr>
    </p:titleStyle>
    <p:bodyStyle>
      <a:lvl1pPr marL="163513" indent="-163513" algn="l" defTabSz="438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36525" algn="l" defTabSz="438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49275" indent="-109538" algn="l" defTabSz="438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69938" indent="-109538" algn="l" defTabSz="438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89013" indent="-109538" algn="l" defTabSz="438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10795" indent="-110072" algn="l" defTabSz="440289" rtl="0" eaLnBrk="1" latinLnBrk="0" hangingPunct="1">
        <a:spcBef>
          <a:spcPct val="20000"/>
        </a:spcBef>
        <a:buFont typeface="Arial" pitchFamily="34" charset="0"/>
        <a:buChar char="•"/>
        <a:defRPr sz="968" kern="1200">
          <a:solidFill>
            <a:schemeClr val="tx1"/>
          </a:solidFill>
          <a:latin typeface="+mn-lt"/>
          <a:ea typeface="+mn-ea"/>
          <a:cs typeface="+mn-cs"/>
        </a:defRPr>
      </a:lvl6pPr>
      <a:lvl7pPr marL="1430939" indent="-110072" algn="l" defTabSz="440289" rtl="0" eaLnBrk="1" latinLnBrk="0" hangingPunct="1">
        <a:spcBef>
          <a:spcPct val="20000"/>
        </a:spcBef>
        <a:buFont typeface="Arial" pitchFamily="34" charset="0"/>
        <a:buChar char="•"/>
        <a:defRPr sz="968" kern="1200">
          <a:solidFill>
            <a:schemeClr val="tx1"/>
          </a:solidFill>
          <a:latin typeface="+mn-lt"/>
          <a:ea typeface="+mn-ea"/>
          <a:cs typeface="+mn-cs"/>
        </a:defRPr>
      </a:lvl7pPr>
      <a:lvl8pPr marL="1651084" indent="-110072" algn="l" defTabSz="440289" rtl="0" eaLnBrk="1" latinLnBrk="0" hangingPunct="1">
        <a:spcBef>
          <a:spcPct val="20000"/>
        </a:spcBef>
        <a:buFont typeface="Arial" pitchFamily="34" charset="0"/>
        <a:buChar char="•"/>
        <a:defRPr sz="968" kern="1200">
          <a:solidFill>
            <a:schemeClr val="tx1"/>
          </a:solidFill>
          <a:latin typeface="+mn-lt"/>
          <a:ea typeface="+mn-ea"/>
          <a:cs typeface="+mn-cs"/>
        </a:defRPr>
      </a:lvl8pPr>
      <a:lvl9pPr marL="1871228" indent="-110072" algn="l" defTabSz="440289" rtl="0" eaLnBrk="1" latinLnBrk="0" hangingPunct="1">
        <a:spcBef>
          <a:spcPct val="20000"/>
        </a:spcBef>
        <a:buFont typeface="Arial" pitchFamily="34" charset="0"/>
        <a:buChar char="•"/>
        <a:defRPr sz="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1pPr>
      <a:lvl2pPr marL="220145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2pPr>
      <a:lvl3pPr marL="440289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3pPr>
      <a:lvl4pPr marL="660434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4pPr>
      <a:lvl5pPr marL="880578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5pPr>
      <a:lvl6pPr marL="1100723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1320867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7pPr>
      <a:lvl8pPr marL="1541012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8pPr>
      <a:lvl9pPr marL="1761156" algn="l" defTabSz="440289" rtl="0" eaLnBrk="1" latinLnBrk="0" hangingPunct="1">
        <a:defRPr sz="8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>
            <a:extLst>
              <a:ext uri="{FF2B5EF4-FFF2-40B4-BE49-F238E27FC236}">
                <a16:creationId xmlns="" xmlns:a16="http://schemas.microsoft.com/office/drawing/2014/main" id="{7FC291A2-6A8C-4DAA-AC23-75FA156C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730375"/>
            <a:ext cx="3014663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 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endParaRPr lang="pt-BR" altLang="pt-BR" sz="642" dirty="0"/>
          </a:p>
        </p:txBody>
      </p:sp>
      <p:sp>
        <p:nvSpPr>
          <p:cNvPr id="2051" name="Text Box 12">
            <a:extLst>
              <a:ext uri="{FF2B5EF4-FFF2-40B4-BE49-F238E27FC236}">
                <a16:creationId xmlns="" xmlns:a16="http://schemas.microsoft.com/office/drawing/2014/main" id="{D85096BB-B457-43D7-B192-697D6E79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" y="694137"/>
            <a:ext cx="608171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825" b="1" dirty="0"/>
              <a:t>Escolher uma opção: Trabalho de </a:t>
            </a:r>
            <a:r>
              <a:rPr lang="pt-BR" altLang="pt-BR" sz="825" b="1" dirty="0" err="1" smtClean="0"/>
              <a:t>GraduaçãoTrabalho</a:t>
            </a:r>
            <a:r>
              <a:rPr lang="pt-BR" altLang="pt-BR" sz="825" b="1" dirty="0" smtClean="0"/>
              <a:t> </a:t>
            </a:r>
            <a:r>
              <a:rPr lang="pt-BR" altLang="pt-BR" sz="825" b="1" dirty="0"/>
              <a:t>de Iniciação Científica </a:t>
            </a:r>
            <a:r>
              <a:rPr lang="pt-BR" altLang="pt-BR" sz="825" b="1" dirty="0">
                <a:solidFill>
                  <a:srgbClr val="FF0000"/>
                </a:solidFill>
              </a:rPr>
              <a:t>ou</a:t>
            </a:r>
            <a:r>
              <a:rPr lang="pt-BR" altLang="pt-BR" sz="825" b="1" dirty="0"/>
              <a:t> Trabalho da Disciplina</a:t>
            </a:r>
            <a:endParaRPr lang="pt-BR" altLang="pt-BR" sz="825" dirty="0"/>
          </a:p>
        </p:txBody>
      </p:sp>
      <p:sp>
        <p:nvSpPr>
          <p:cNvPr id="2052" name="Text Box 4">
            <a:extLst>
              <a:ext uri="{FF2B5EF4-FFF2-40B4-BE49-F238E27FC236}">
                <a16:creationId xmlns="" xmlns:a16="http://schemas.microsoft.com/office/drawing/2014/main" id="{A2A6DEE2-8376-4B67-B3AD-281D18484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939400"/>
            <a:ext cx="6081713" cy="60279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800" dirty="0">
                <a:solidFill>
                  <a:schemeClr val="bg1"/>
                </a:solidFill>
                <a:latin typeface="+mn-lt"/>
              </a:rPr>
              <a:t>Autor 1; autor 2; autor 3; Autor 4; Autor 5; </a:t>
            </a:r>
          </a:p>
          <a:p>
            <a:pPr algn="ctr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800" dirty="0">
                <a:solidFill>
                  <a:schemeClr val="bg1"/>
                </a:solidFill>
                <a:latin typeface="+mn-lt"/>
              </a:rPr>
              <a:t>Nesta segunda linha colocar o nome completo do professor ou orientador começando com Profº. ou </a:t>
            </a:r>
            <a:r>
              <a:rPr lang="pt-BR" altLang="pt-BR" sz="800" dirty="0" err="1">
                <a:solidFill>
                  <a:schemeClr val="bg1"/>
                </a:solidFill>
                <a:latin typeface="+mn-lt"/>
              </a:rPr>
              <a:t>Profª</a:t>
            </a:r>
            <a:r>
              <a:rPr lang="pt-BR" altLang="pt-BR" sz="917" dirty="0" smtClean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ctr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800" dirty="0" smtClean="0">
                <a:solidFill>
                  <a:schemeClr val="bg1"/>
                </a:solidFill>
                <a:latin typeface="+mn-lt"/>
              </a:rPr>
              <a:t>RESUMO</a:t>
            </a:r>
          </a:p>
          <a:p>
            <a:pPr algn="r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800" b="1" dirty="0" smtClean="0">
                <a:solidFill>
                  <a:schemeClr val="bg1"/>
                </a:solidFill>
                <a:latin typeface="+mn-lt"/>
                <a:ea typeface="DejaVu Sans"/>
                <a:cs typeface="DejaVu Sans"/>
              </a:rPr>
              <a:t>Palavras-chave: </a:t>
            </a:r>
            <a:endParaRPr lang="pt-BR" altLang="pt-BR" sz="1284" b="1" dirty="0">
              <a:solidFill>
                <a:schemeClr val="bg1"/>
              </a:solidFill>
              <a:latin typeface="+mn-lt"/>
              <a:ea typeface="DejaVu Sans"/>
              <a:cs typeface="DejaVu Sans"/>
            </a:endParaRPr>
          </a:p>
        </p:txBody>
      </p:sp>
      <p:sp>
        <p:nvSpPr>
          <p:cNvPr id="2054" name="Text Box 4">
            <a:extLst>
              <a:ext uri="{FF2B5EF4-FFF2-40B4-BE49-F238E27FC236}">
                <a16:creationId xmlns="" xmlns:a16="http://schemas.microsoft.com/office/drawing/2014/main" id="{5CB54210-8E1E-45BA-8D28-730A19A35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546225"/>
            <a:ext cx="3008313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1 INTRODUÇÃO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55" name="Text Box 4">
            <a:extLst>
              <a:ext uri="{FF2B5EF4-FFF2-40B4-BE49-F238E27FC236}">
                <a16:creationId xmlns="" xmlns:a16="http://schemas.microsoft.com/office/drawing/2014/main" id="{B23CE8B0-93D8-4CAB-A7DD-7EEE1C153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63" y="4706699"/>
            <a:ext cx="3004000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2 REFERENCIAL TEÓRICO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56" name="Text Box 6">
            <a:extLst>
              <a:ext uri="{FF2B5EF4-FFF2-40B4-BE49-F238E27FC236}">
                <a16:creationId xmlns="" xmlns:a16="http://schemas.microsoft.com/office/drawing/2014/main" id="{A7C599BF-C946-4DEC-A628-582AF1A55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22" y="4869042"/>
            <a:ext cx="3040857" cy="68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</a:t>
            </a:r>
            <a:r>
              <a:rPr lang="pt-BR" altLang="pt-BR" sz="642" dirty="0" smtClean="0"/>
              <a:t>.</a:t>
            </a:r>
            <a:endParaRPr lang="pt-BR" altLang="pt-BR" sz="642" dirty="0"/>
          </a:p>
        </p:txBody>
      </p:sp>
      <p:sp>
        <p:nvSpPr>
          <p:cNvPr id="2057" name="Text Box 4">
            <a:extLst>
              <a:ext uri="{FF2B5EF4-FFF2-40B4-BE49-F238E27FC236}">
                <a16:creationId xmlns="" xmlns:a16="http://schemas.microsoft.com/office/drawing/2014/main" id="{CF5FDF88-B531-4BE3-B09B-66FD03C9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131" y="1544180"/>
            <a:ext cx="3065032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3 RESULTADOS E DISCUSSÃO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58" name="Text Box 4">
            <a:extLst>
              <a:ext uri="{FF2B5EF4-FFF2-40B4-BE49-F238E27FC236}">
                <a16:creationId xmlns="" xmlns:a16="http://schemas.microsoft.com/office/drawing/2014/main" id="{5F2D932F-1765-4FF2-835A-0E8FDF514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538" y="7221413"/>
            <a:ext cx="2962275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3 CONSIDERAÇÕES FINAIS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59" name="Text Box 6">
            <a:extLst>
              <a:ext uri="{FF2B5EF4-FFF2-40B4-BE49-F238E27FC236}">
                <a16:creationId xmlns="" xmlns:a16="http://schemas.microsoft.com/office/drawing/2014/main" id="{44642A19-2E44-4E55-9082-E3FD2A9EE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754188"/>
            <a:ext cx="2989263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endParaRPr lang="pt-BR" altLang="pt-BR" sz="642" dirty="0"/>
          </a:p>
        </p:txBody>
      </p:sp>
      <p:sp>
        <p:nvSpPr>
          <p:cNvPr id="2060" name="Text Box 6">
            <a:extLst>
              <a:ext uri="{FF2B5EF4-FFF2-40B4-BE49-F238E27FC236}">
                <a16:creationId xmlns="" xmlns:a16="http://schemas.microsoft.com/office/drawing/2014/main" id="{129071D6-7FA0-4238-8CEC-B5D02BC56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275" y="7372350"/>
            <a:ext cx="28908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/>
              <a:t>xxxxxxxxxxxxxxxxxxxxxxxxxxxxxxxxxxxxxxxxxxxxxxxxxxxxxxxxxxxxxxxxxxxxxxxxxxxxxxxxxxxxxxxxxxxxxxxxxxxxxxxxxxxxxxxxxxxxxxxxxxxxxxxxxxxxxxxxxxxxxxxxxxxxxxxxxxxxxxxxxxxxxxxxxxxxxxxxxxxxxxxxxxxxxxxxxxxxxxxxxxxxxxxxxxxxxxxxxxxxxxxxxxxxxxxxxxxxxxxxxxxxxx. 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/>
              <a:t>xxxxxxxxxxxxxxxxxxxxxxxxxxxxxxxxxxxxxxxxxxxxxxxxxxxxxxxxxxxxxxxxxxxxxxxxxxxxxxxxxxxxxxxxxxxxxxxxxxxxxxxxxxxxxxxxxxxxxxxxxxxxxxxxxxxxxxxxxxxxxxxxxxxxxxxxxxxxxx. </a:t>
            </a:r>
          </a:p>
        </p:txBody>
      </p:sp>
      <p:sp>
        <p:nvSpPr>
          <p:cNvPr id="2061" name="Text Box 1">
            <a:extLst>
              <a:ext uri="{FF2B5EF4-FFF2-40B4-BE49-F238E27FC236}">
                <a16:creationId xmlns="" xmlns:a16="http://schemas.microsoft.com/office/drawing/2014/main" id="{6FB594D8-59A3-47E4-8DC8-2D79C4663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960" y="374257"/>
            <a:ext cx="331437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200" b="1" dirty="0">
                <a:solidFill>
                  <a:srgbClr val="C00000"/>
                </a:solidFill>
              </a:rPr>
              <a:t>TÍTULO: </a:t>
            </a:r>
            <a:r>
              <a:rPr lang="pt-BR" altLang="pt-BR" sz="1200" b="1" dirty="0" smtClean="0">
                <a:solidFill>
                  <a:srgbClr val="C00000"/>
                </a:solidFill>
              </a:rPr>
              <a:t>Subtítulo </a:t>
            </a:r>
            <a:endParaRPr lang="pt-BR" altLang="pt-BR" sz="1834" dirty="0">
              <a:solidFill>
                <a:srgbClr val="C00000"/>
              </a:solidFill>
            </a:endParaRPr>
          </a:p>
        </p:txBody>
      </p:sp>
      <p:pic>
        <p:nvPicPr>
          <p:cNvPr id="2062" name="Picture 4">
            <a:extLst>
              <a:ext uri="{FF2B5EF4-FFF2-40B4-BE49-F238E27FC236}">
                <a16:creationId xmlns="" xmlns:a16="http://schemas.microsoft.com/office/drawing/2014/main" id="{E1EAFC54-E86F-446A-AA25-88E0CBDD4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52" y="6923860"/>
            <a:ext cx="2830513" cy="2068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3" name="Grupo 2">
            <a:extLst>
              <a:ext uri="{FF2B5EF4-FFF2-40B4-BE49-F238E27FC236}">
                <a16:creationId xmlns="" xmlns:a16="http://schemas.microsoft.com/office/drawing/2014/main" id="{F093609F-45BA-4DDD-AD25-EFDE38092DC0}"/>
              </a:ext>
            </a:extLst>
          </p:cNvPr>
          <p:cNvGrpSpPr>
            <a:grpSpLocks/>
          </p:cNvGrpSpPr>
          <p:nvPr/>
        </p:nvGrpSpPr>
        <p:grpSpPr bwMode="auto">
          <a:xfrm>
            <a:off x="3554413" y="2981325"/>
            <a:ext cx="3043237" cy="3963988"/>
            <a:chOff x="485775" y="17930292"/>
            <a:chExt cx="15787688" cy="15950976"/>
          </a:xfrm>
        </p:grpSpPr>
        <p:pic>
          <p:nvPicPr>
            <p:cNvPr id="2079" name="Picture 6">
              <a:extLst>
                <a:ext uri="{FF2B5EF4-FFF2-40B4-BE49-F238E27FC236}">
                  <a16:creationId xmlns="" xmlns:a16="http://schemas.microsoft.com/office/drawing/2014/main" id="{A3ABA741-876A-46B4-BCFC-22F5F9782D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" y="25203100"/>
              <a:ext cx="7072313" cy="41433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0" name="Picture 7">
              <a:extLst>
                <a:ext uri="{FF2B5EF4-FFF2-40B4-BE49-F238E27FC236}">
                  <a16:creationId xmlns="" xmlns:a16="http://schemas.microsoft.com/office/drawing/2014/main" id="{C2DC7DFE-40D2-4523-B171-E9A480761D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" y="29523580"/>
              <a:ext cx="7143750" cy="43576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1" name="Imagem 58" descr="Diagrama Geral">
              <a:extLst>
                <a:ext uri="{FF2B5EF4-FFF2-40B4-BE49-F238E27FC236}">
                  <a16:creationId xmlns="" xmlns:a16="http://schemas.microsoft.com/office/drawing/2014/main" id="{75012DAA-391C-4170-B8B7-7BBD6604FF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2463" y="28460700"/>
              <a:ext cx="8001000" cy="492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2" name="Picture 1" descr="C:\Personal\v_landiop\Desktop\Diagrama de Casos de Uso.jpg">
              <a:extLst>
                <a:ext uri="{FF2B5EF4-FFF2-40B4-BE49-F238E27FC236}">
                  <a16:creationId xmlns="" xmlns:a16="http://schemas.microsoft.com/office/drawing/2014/main" id="{CD443D8A-32C0-48F6-B50C-92C0C8627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3901" y="17930293"/>
              <a:ext cx="7322344" cy="9101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3" name="Picture 5">
              <a:extLst>
                <a:ext uri="{FF2B5EF4-FFF2-40B4-BE49-F238E27FC236}">
                  <a16:creationId xmlns="" xmlns:a16="http://schemas.microsoft.com/office/drawing/2014/main" id="{0EEDAB17-4876-42AE-9AF0-17490578FB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" y="17930292"/>
              <a:ext cx="7143750" cy="3383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4" name="Picture 18">
              <a:extLst>
                <a:ext uri="{FF2B5EF4-FFF2-40B4-BE49-F238E27FC236}">
                  <a16:creationId xmlns="" xmlns:a16="http://schemas.microsoft.com/office/drawing/2014/main" id="{26479293-9C4A-4E81-B016-4F84478603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925" y="21530692"/>
              <a:ext cx="7086600" cy="3461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4" name="Text Box 4">
            <a:extLst>
              <a:ext uri="{FF2B5EF4-FFF2-40B4-BE49-F238E27FC236}">
                <a16:creationId xmlns="" xmlns:a16="http://schemas.microsoft.com/office/drawing/2014/main" id="{86793833-20F9-424D-B614-2F47B4B98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3387725"/>
            <a:ext cx="3014662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1.1 Objetivos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65" name="Text Box 6">
            <a:extLst>
              <a:ext uri="{FF2B5EF4-FFF2-40B4-BE49-F238E27FC236}">
                <a16:creationId xmlns="" xmlns:a16="http://schemas.microsoft.com/office/drawing/2014/main" id="{F2CDDF27-CCB2-4AF8-9636-2F41B21F3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3568700"/>
            <a:ext cx="301148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/>
              <a:t>xxxxxxxxxxxxxxxxxxxxxxxxxxxxxxxxxxxxxxxxxxxxxxxxxxxxxxxxxxxxxxxxxxxxxxxxxxxxxxxxxxxxxxxxxxxxxxxxxxxxxxxxxx.</a:t>
            </a:r>
          </a:p>
        </p:txBody>
      </p:sp>
      <p:sp>
        <p:nvSpPr>
          <p:cNvPr id="2066" name="Text Box 4">
            <a:extLst>
              <a:ext uri="{FF2B5EF4-FFF2-40B4-BE49-F238E27FC236}">
                <a16:creationId xmlns="" xmlns:a16="http://schemas.microsoft.com/office/drawing/2014/main" id="{57239001-6854-4D26-A2FE-894A97F73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363" y="8218488"/>
            <a:ext cx="2960687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REFERÊNCIAS BIBLIOGRÁFICAS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67" name="Text Box 6">
            <a:extLst>
              <a:ext uri="{FF2B5EF4-FFF2-40B4-BE49-F238E27FC236}">
                <a16:creationId xmlns="" xmlns:a16="http://schemas.microsoft.com/office/drawing/2014/main" id="{7727E8D3-4ACA-446F-8FA9-D0EABCA85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8355013"/>
            <a:ext cx="2919413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xxxxxxxxxxxxxxxxxxxxxxxxxxxxxxxxxxxxxxxxxxxxxxxxxxxxxxxxxxxxxxxxxxxxxxxxxxxxxxxxxxxxxxxxxxxxxxxxxxxxxxxxxxxxxxxxxxxxxxxxxxxxxxxxxxxxxxxxxxxxxxxxxxxxxxxxxxxxxxxxxxxxxxxxxxxxxxxxxxxxxxxxxxxxxxxxxxxxxxxxxxxxxxxxxxxxxxxxxxxxxxxxxxxxxxxxxxxxxxxxxxxxxx. 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xxxxxxxxxxxxxxxxxxxxxxxxxxxxxxxxxxxxxxxxxxxxxxxxxxxxxxxxxxxxxxxxxxxxxxxxxxxxxxxxxxxxxxxxxxxxxxxxxxxxxxxxxxxxxxxxxxxxxxxxxxxxxxxxxxxxxxxxxxxxxxxxxxxxxxxxxxxxxxxxxxxxxxxxxxxxxxxxxxxxxxxxxxxxxxxxxxxxxxxxxxxxxxxxxxxxxxxxxxxxxxxxxxxxxxxxxxxxxxxxxxxxxx. </a:t>
            </a:r>
          </a:p>
        </p:txBody>
      </p:sp>
      <p:sp>
        <p:nvSpPr>
          <p:cNvPr id="2068" name="Text Box 4">
            <a:extLst>
              <a:ext uri="{FF2B5EF4-FFF2-40B4-BE49-F238E27FC236}">
                <a16:creationId xmlns="" xmlns:a16="http://schemas.microsoft.com/office/drawing/2014/main" id="{E96D1CA0-D2E3-4237-B652-6B567E7FA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4195763"/>
            <a:ext cx="3014663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1.2 Justificativa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2069" name="Text Box 6">
            <a:extLst>
              <a:ext uri="{FF2B5EF4-FFF2-40B4-BE49-F238E27FC236}">
                <a16:creationId xmlns="" xmlns:a16="http://schemas.microsoft.com/office/drawing/2014/main" id="{D101F16D-9B40-467A-ABA0-7C23FB289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4356100"/>
            <a:ext cx="302101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/>
              <a:t>xxxxxxxxxxxxxxxxxxxxxxxxxxxxxxxxxxxxxxxxxxxxxxxxxxxxxxxxxxxxxxxxxxxxxxxxxxxxxxxxxxxxxxxxxxxxxxxxxxxxxxxxxx.</a:t>
            </a:r>
          </a:p>
        </p:txBody>
      </p:sp>
      <p:sp>
        <p:nvSpPr>
          <p:cNvPr id="2070" name="Retângulo 3">
            <a:extLst>
              <a:ext uri="{FF2B5EF4-FFF2-40B4-BE49-F238E27FC236}">
                <a16:creationId xmlns="" xmlns:a16="http://schemas.microsoft.com/office/drawing/2014/main" id="{7735C40B-E11E-40B1-B687-3857D64D8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07" y="6721045"/>
            <a:ext cx="28178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57024" eaLnBrk="1" hangingPunct="1">
              <a:defRPr/>
            </a:pPr>
            <a:r>
              <a:rPr lang="pt-BR" altLang="pt-BR" sz="550" b="1" dirty="0"/>
              <a:t>Figura 1: tela – pontos críticos</a:t>
            </a:r>
          </a:p>
        </p:txBody>
      </p:sp>
      <p:sp>
        <p:nvSpPr>
          <p:cNvPr id="2071" name="Retângulo 4">
            <a:extLst>
              <a:ext uri="{FF2B5EF4-FFF2-40B4-BE49-F238E27FC236}">
                <a16:creationId xmlns="" xmlns:a16="http://schemas.microsoft.com/office/drawing/2014/main" id="{E43F3A1D-3A21-41BD-9579-5EA150540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45" y="8949509"/>
            <a:ext cx="2817813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57024" eaLnBrk="1" hangingPunct="1">
              <a:defRPr/>
            </a:pPr>
            <a:r>
              <a:rPr lang="pt-BR" altLang="pt-BR" sz="550" b="1" dirty="0"/>
              <a:t>Fonte: figura elaborado pelo </a:t>
            </a:r>
            <a:r>
              <a:rPr lang="pt-BR" altLang="pt-BR" sz="550" b="1" dirty="0" smtClean="0"/>
              <a:t>autor</a:t>
            </a:r>
            <a:endParaRPr lang="pt-BR" altLang="pt-BR" sz="550" b="1" dirty="0"/>
          </a:p>
        </p:txBody>
      </p:sp>
      <p:sp>
        <p:nvSpPr>
          <p:cNvPr id="2072" name="Retângulo 47">
            <a:extLst>
              <a:ext uri="{FF2B5EF4-FFF2-40B4-BE49-F238E27FC236}">
                <a16:creationId xmlns="" xmlns:a16="http://schemas.microsoft.com/office/drawing/2014/main" id="{EA6CA3E3-E576-4007-A4EA-9B02AB0CE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827338"/>
            <a:ext cx="2936875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57024" eaLnBrk="1" hangingPunct="1">
              <a:defRPr/>
            </a:pPr>
            <a:r>
              <a:rPr lang="pt-BR" altLang="pt-BR" sz="550" b="1"/>
              <a:t>Figura 2: xxxxxxxxxxxxxxxxxxxxxxxx</a:t>
            </a:r>
          </a:p>
        </p:txBody>
      </p:sp>
      <p:sp>
        <p:nvSpPr>
          <p:cNvPr id="2073" name="Retângulo 48">
            <a:extLst>
              <a:ext uri="{FF2B5EF4-FFF2-40B4-BE49-F238E27FC236}">
                <a16:creationId xmlns="" xmlns:a16="http://schemas.microsoft.com/office/drawing/2014/main" id="{4013F2FA-575B-458D-BBA5-A5CE4B91C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7029450"/>
            <a:ext cx="2903537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57024" eaLnBrk="1" hangingPunct="1">
              <a:defRPr/>
            </a:pPr>
            <a:r>
              <a:rPr lang="pt-BR" altLang="pt-BR" sz="550" b="1" dirty="0"/>
              <a:t>Fonte: figura elaborado </a:t>
            </a:r>
            <a:r>
              <a:rPr lang="pt-BR" altLang="pt-BR" sz="550" b="1" dirty="0" smtClean="0"/>
              <a:t>pelo (s) autor (es)</a:t>
            </a:r>
            <a:endParaRPr lang="pt-BR" altLang="pt-BR" sz="550" b="1" dirty="0"/>
          </a:p>
        </p:txBody>
      </p:sp>
      <p:pic>
        <p:nvPicPr>
          <p:cNvPr id="2074" name="Imagem 7">
            <a:extLst>
              <a:ext uri="{FF2B5EF4-FFF2-40B4-BE49-F238E27FC236}">
                <a16:creationId xmlns="" xmlns:a16="http://schemas.microsoft.com/office/drawing/2014/main" id="{FC3961EE-60A3-4731-9080-C2682CCCDF7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9505950"/>
            <a:ext cx="671513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to 4">
            <a:extLst>
              <a:ext uri="{FF2B5EF4-FFF2-40B4-BE49-F238E27FC236}">
                <a16:creationId xmlns="" xmlns:a16="http://schemas.microsoft.com/office/drawing/2014/main" id="{F4BFD57E-CFAD-426A-99CC-12F825BF2F3E}"/>
              </a:ext>
            </a:extLst>
          </p:cNvPr>
          <p:cNvCxnSpPr/>
          <p:nvPr/>
        </p:nvCxnSpPr>
        <p:spPr>
          <a:xfrm>
            <a:off x="412750" y="9415463"/>
            <a:ext cx="60880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Retângulo 35">
            <a:extLst>
              <a:ext uri="{FF2B5EF4-FFF2-40B4-BE49-F238E27FC236}">
                <a16:creationId xmlns="" xmlns:a16="http://schemas.microsoft.com/office/drawing/2014/main" id="{89370C4C-CE85-4EF8-92F4-75C4A6A7F5E4}"/>
              </a:ext>
            </a:extLst>
          </p:cNvPr>
          <p:cNvSpPr/>
          <p:nvPr/>
        </p:nvSpPr>
        <p:spPr>
          <a:xfrm>
            <a:off x="4210050" y="9444038"/>
            <a:ext cx="2284413" cy="338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57024">
              <a:spcAft>
                <a:spcPts val="0"/>
              </a:spcAft>
              <a:defRPr/>
            </a:pPr>
            <a:r>
              <a:rPr lang="pt-BR" sz="642" b="1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Centro Estadual de Educação Tecnológica Paula Souza</a:t>
            </a:r>
            <a:endParaRPr lang="pt-BR" sz="642" dirty="0">
              <a:latin typeface="+mj-lt"/>
              <a:ea typeface="Times New Roman"/>
              <a:cs typeface="Times New Roman"/>
            </a:endParaRPr>
          </a:p>
          <a:p>
            <a:pPr algn="r" defTabSz="957024">
              <a:spcAft>
                <a:spcPts val="0"/>
              </a:spcAft>
              <a:defRPr/>
            </a:pPr>
            <a:r>
              <a:rPr lang="pt-BR" sz="642" b="1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Faculdade de Tecnologia de Carapicuíba</a:t>
            </a:r>
            <a:endParaRPr lang="pt-BR" sz="642" dirty="0">
              <a:latin typeface="+mj-lt"/>
              <a:ea typeface="Times New Roman"/>
              <a:cs typeface="Times New Roman"/>
            </a:endParaRPr>
          </a:p>
          <a:p>
            <a:pPr algn="r" defTabSz="957024">
              <a:spcAft>
                <a:spcPts val="0"/>
              </a:spcAft>
              <a:defRPr/>
            </a:pPr>
            <a:r>
              <a:rPr lang="pt-BR" sz="642" b="1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17, 18 e 19 de junho de 2019</a:t>
            </a:r>
            <a:endParaRPr lang="pt-BR" sz="642" dirty="0">
              <a:latin typeface="+mj-lt"/>
              <a:ea typeface="Times New Roman"/>
              <a:cs typeface="Times New Roman"/>
            </a:endParaRPr>
          </a:p>
        </p:txBody>
      </p:sp>
      <p:sp>
        <p:nvSpPr>
          <p:cNvPr id="2078" name="CaixaDeTexto 1">
            <a:extLst>
              <a:ext uri="{FF2B5EF4-FFF2-40B4-BE49-F238E27FC236}">
                <a16:creationId xmlns="" xmlns:a16="http://schemas.microsoft.com/office/drawing/2014/main" id="{BBFDDB97-F50C-4B5C-88C0-229087DE9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584200"/>
            <a:ext cx="823913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57024">
              <a:defRPr/>
            </a:pPr>
            <a:r>
              <a:rPr lang="pt-BR" altLang="pt-BR" sz="642" b="1" dirty="0">
                <a:solidFill>
                  <a:srgbClr val="000000"/>
                </a:solidFill>
                <a:cs typeface="Times New Roman" panose="02020603050405020304" pitchFamily="18" charset="0"/>
              </a:rPr>
              <a:t>ISSN: 2526-6241</a:t>
            </a:r>
            <a:endParaRPr lang="pt-BR" altLang="pt-BR" sz="642" dirty="0">
              <a:cs typeface="Times New Roman" panose="02020603050405020304" pitchFamily="18" charset="0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="" xmlns:a16="http://schemas.microsoft.com/office/drawing/2014/main" id="{B23CE8B0-93D8-4CAB-A7DD-7EEE1C153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43" y="5562780"/>
            <a:ext cx="2983840" cy="1905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570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3 </a:t>
            </a:r>
            <a:r>
              <a:rPr lang="pt-BR" altLang="pt-BR" sz="642" b="1" dirty="0" smtClean="0">
                <a:solidFill>
                  <a:schemeClr val="bg1"/>
                </a:solidFill>
                <a:latin typeface="Arial" panose="020B0604020202020204" pitchFamily="34" charset="0"/>
                <a:ea typeface="DejaVu Sans"/>
                <a:cs typeface="DejaVu Sans"/>
              </a:rPr>
              <a:t>PROCEDIMENTOS METODOLÓGICOS</a:t>
            </a:r>
            <a:endParaRPr lang="pt-BR" altLang="pt-BR" sz="642" dirty="0">
              <a:solidFill>
                <a:schemeClr val="bg1"/>
              </a:solidFill>
              <a:latin typeface="Arial" panose="020B0604020202020204" pitchFamily="34" charset="0"/>
              <a:ea typeface="DejaVu Sans"/>
              <a:cs typeface="DejaVu Sans"/>
            </a:endParaRPr>
          </a:p>
        </p:txBody>
      </p:sp>
      <p:sp>
        <p:nvSpPr>
          <p:cNvPr id="38" name="Text Box 6">
            <a:extLst>
              <a:ext uri="{FF2B5EF4-FFF2-40B4-BE49-F238E27FC236}">
                <a16:creationId xmlns="" xmlns:a16="http://schemas.microsoft.com/office/drawing/2014/main" id="{A7C599BF-C946-4DEC-A628-582AF1A55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" y="5771146"/>
            <a:ext cx="2865884" cy="88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55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/>
              <a:t>xxxxxxxxxxxxxxxxxxxxxxxxxxxxxxxxxxxxxxxxxxxxxxxxxxxxxxxxxxxxxxxxxxxxxxxxxxxxxxxxxxxxxxxxxxxxxxxxxxxxxxxxxx.</a:t>
            </a:r>
          </a:p>
          <a:p>
            <a:pPr algn="just" defTabSz="957024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642" dirty="0" smtClean="0"/>
              <a:t>xxxxxxxxxxxxxxxxxxxxxxxxxxxxxxxxxxxxxxxxxxxxxxxxxxxxxxxxxxxxxxxxxxxxxxxxxxxxxxxxxxxxxxxxxxxxxxxxxxxxxxxxxx</a:t>
            </a:r>
            <a:r>
              <a:rPr lang="pt-BR" altLang="pt-BR" sz="642" dirty="0" smtClean="0"/>
              <a:t>xxxxxxxxxxxxxxxxxxxxxxxxxxxxxxxxxxxxxxxxxxxxxxxxxxxxxxxxxxxxxxxxxxxxxxxxxxxxxxxxxxxxxxxxxxxxxxxxxxxxxxxxxxxxxxxxxxxxxxxxxxxxxxxxxxxxxxxxxxxxxxxxxxxxxxxxxxxxxxxxxxxxxxxxxxxxxxxxxxxxxxxxxxxxxxxxxxxx.</a:t>
            </a:r>
            <a:endParaRPr lang="pt-BR" altLang="pt-BR" sz="642" dirty="0"/>
          </a:p>
        </p:txBody>
      </p:sp>
      <p:pic>
        <p:nvPicPr>
          <p:cNvPr id="41" name="Imagem 40" descr="https://lh4.googleusercontent.com/ZbNoS5M95VYeHMVLC9dTwOpwSqyPykmb8T7kacZAIrWenAQhsIMXX9JBTVfF1uYxJlEJ8oYH6eZCxquTQFDDR_H2-igjSqqJDTPHBc3cNuerfplM5tP0EQLmA6bXp9wR0K836bNNjg4PmAP-mQ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85" y="252171"/>
            <a:ext cx="2133392" cy="328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Imagem 42" descr="https://lh4.googleusercontent.com/rTbzLum9y_Xltc_q7JONu8KOiUWJL_DyMS4a-2H3s0PoCEFp7tnBe_lo3pkHX_-U6I8VNPVTg-lTB-Pj00IJhtRDy_n4S_GMy7XOGTluYxAu7SG6m2bChKHamqY2EdoGsi29LxHVe8BfZSGfA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61125"/>
            <a:ext cx="1811239" cy="3052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177</Words>
  <Application>Microsoft Office PowerPoint</Application>
  <PresentationFormat>Papel A4 (210 x 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 Farani</dc:creator>
  <cp:lastModifiedBy>Johnny Gonzalez</cp:lastModifiedBy>
  <cp:revision>75</cp:revision>
  <dcterms:created xsi:type="dcterms:W3CDTF">2011-05-31T23:55:27Z</dcterms:created>
  <dcterms:modified xsi:type="dcterms:W3CDTF">2019-05-29T19:28:24Z</dcterms:modified>
</cp:coreProperties>
</file>