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7621588" cy="7621588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BBBB"/>
    <a:srgbClr val="FFA46D"/>
    <a:srgbClr val="F7D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2" d="100"/>
          <a:sy n="62" d="100"/>
        </p:scale>
        <p:origin x="18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97200" cy="97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86864212-0125-41E6-9CFD-1C99BA9A62F4}"/>
              </a:ext>
            </a:extLst>
          </p:cNvPr>
          <p:cNvSpPr/>
          <p:nvPr userDrawn="1"/>
        </p:nvSpPr>
        <p:spPr>
          <a:xfrm>
            <a:off x="0" y="0"/>
            <a:ext cx="7621588" cy="7621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1E1E7209-A3B4-41BE-8594-9F9BABDAEC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3071" y="-2787"/>
            <a:ext cx="1085182" cy="1079086"/>
          </a:xfrm>
          <a:prstGeom prst="rect">
            <a:avLst/>
          </a:prstGeom>
        </p:spPr>
      </p:pic>
      <p:sp>
        <p:nvSpPr>
          <p:cNvPr id="18" name="Retângulo 17">
            <a:extLst>
              <a:ext uri="{FF2B5EF4-FFF2-40B4-BE49-F238E27FC236}">
                <a16:creationId xmlns:a16="http://schemas.microsoft.com/office/drawing/2014/main" id="{B8C1C80E-C626-4EA3-B3F6-7DA2526044E2}"/>
              </a:ext>
            </a:extLst>
          </p:cNvPr>
          <p:cNvSpPr/>
          <p:nvPr userDrawn="1"/>
        </p:nvSpPr>
        <p:spPr>
          <a:xfrm>
            <a:off x="16970" y="0"/>
            <a:ext cx="51482" cy="7621588"/>
          </a:xfrm>
          <a:prstGeom prst="rect">
            <a:avLst/>
          </a:prstGeom>
          <a:noFill/>
          <a:ln w="28575">
            <a:solidFill>
              <a:srgbClr val="FFA4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900C4222-0B5E-48C5-8FCA-7BC0CB6DE3EC}"/>
              </a:ext>
            </a:extLst>
          </p:cNvPr>
          <p:cNvSpPr/>
          <p:nvPr userDrawn="1"/>
        </p:nvSpPr>
        <p:spPr>
          <a:xfrm>
            <a:off x="222847" y="2787"/>
            <a:ext cx="51482" cy="7621588"/>
          </a:xfrm>
          <a:prstGeom prst="rect">
            <a:avLst/>
          </a:prstGeom>
          <a:noFill/>
          <a:ln w="28575">
            <a:solidFill>
              <a:srgbClr val="3FBB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785AB279-FE73-403A-B083-C5C02357CC03}"/>
              </a:ext>
            </a:extLst>
          </p:cNvPr>
          <p:cNvSpPr/>
          <p:nvPr userDrawn="1"/>
        </p:nvSpPr>
        <p:spPr>
          <a:xfrm>
            <a:off x="117194" y="0"/>
            <a:ext cx="51482" cy="7621588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793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7419A4-7093-4A15-8089-25EE61228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5946671-6A70-49EC-81EA-0289699E27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0968FC3-45F1-4AE0-B9EF-9179EE2DF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DBB67-48EC-4FE7-B276-05D3528CF85B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6F9A04A-15FC-47F6-918E-FDB713403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410A86-1408-4A39-A983-662869809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592D-587B-49DD-B518-F92C51FD98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6170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528FFEA-C1A3-4866-8BE7-54FFC388CF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54199" y="405779"/>
            <a:ext cx="1643405" cy="64589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680CED1-A6B1-4305-A2EB-CF182E203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3984" y="405779"/>
            <a:ext cx="4834945" cy="64589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CFFB091-950A-483D-A92D-82959E0FC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DBB67-48EC-4FE7-B276-05D3528CF85B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C8861B-02EF-41F3-AF1A-37D992C31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8AC9466-509D-43F2-8FD6-A66F2FD80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592D-587B-49DD-B518-F92C51FD98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1056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7E59D3-30AE-466C-A9F3-245508A8A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DA4864-6F17-46CB-9A27-2094BA4F6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92D6B4-767D-486F-9041-948A814CB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DBB67-48EC-4FE7-B276-05D3528CF85B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9B66A03-100C-460D-B49B-20C3E8B8C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21E3E64-3C20-47A2-B784-DF6F9E7F1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592D-587B-49DD-B518-F92C51FD98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8747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FFDB52-4832-4A49-A2DE-5ABF5F162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014" y="1900106"/>
            <a:ext cx="6573620" cy="3170368"/>
          </a:xfrm>
        </p:spPr>
        <p:txBody>
          <a:bodyPr anchor="b"/>
          <a:lstStyle>
            <a:lvl1pPr>
              <a:defRPr sz="375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5A5DDB0-5A8C-41D5-BD91-CB3C88097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014" y="5100467"/>
            <a:ext cx="6573620" cy="1667222"/>
          </a:xfrm>
        </p:spPr>
        <p:txBody>
          <a:bodyPr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285796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2pPr>
            <a:lvl3pPr marL="571591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3pPr>
            <a:lvl4pPr marL="85738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14318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42897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71477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00057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28636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25713C-FBA1-4A12-8B09-8942FFABD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DBB67-48EC-4FE7-B276-05D3528CF85B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71499E9-FF97-40BE-AB38-21C26ECBB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881F3FE-55B5-4546-BA92-1E56AB773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592D-587B-49DD-B518-F92C51FD98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644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C43536-3548-42E8-B6A1-013CA251B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2A6DBC-67B2-412F-A368-C1E2E41EB5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3984" y="2028895"/>
            <a:ext cx="3239175" cy="483582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4445B43-3C22-4410-AB4B-FA0D48B31F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58429" y="2028895"/>
            <a:ext cx="3239175" cy="483582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3790A77-D74C-478C-9380-76719F973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DBB67-48EC-4FE7-B276-05D3528CF85B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159EF64-F2CC-4590-A834-C9D16776E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F69024F-95AE-43FD-8103-0A032BDBF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592D-587B-49DD-B518-F92C51FD98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6878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821095-33F7-4C19-B98F-3DEA0A491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977" y="405779"/>
            <a:ext cx="6573620" cy="147315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F67BA92-FB52-4990-A6EB-DACF7D03F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4977" y="1868348"/>
            <a:ext cx="3224289" cy="915649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796" indent="0">
              <a:buNone/>
              <a:defRPr sz="1250" b="1"/>
            </a:lvl2pPr>
            <a:lvl3pPr marL="571591" indent="0">
              <a:buNone/>
              <a:defRPr sz="1125" b="1"/>
            </a:lvl3pPr>
            <a:lvl4pPr marL="857387" indent="0">
              <a:buNone/>
              <a:defRPr sz="1000" b="1"/>
            </a:lvl4pPr>
            <a:lvl5pPr marL="1143183" indent="0">
              <a:buNone/>
              <a:defRPr sz="1000" b="1"/>
            </a:lvl5pPr>
            <a:lvl6pPr marL="1428979" indent="0">
              <a:buNone/>
              <a:defRPr sz="1000" b="1"/>
            </a:lvl6pPr>
            <a:lvl7pPr marL="1714774" indent="0">
              <a:buNone/>
              <a:defRPr sz="1000" b="1"/>
            </a:lvl7pPr>
            <a:lvl8pPr marL="2000570" indent="0">
              <a:buNone/>
              <a:defRPr sz="1000" b="1"/>
            </a:lvl8pPr>
            <a:lvl9pPr marL="2286366" indent="0">
              <a:buNone/>
              <a:defRPr sz="10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6D6B800-AD6B-46D8-ABAF-233DA39E63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4977" y="2783997"/>
            <a:ext cx="3224289" cy="409484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1CEFBB8-3EEA-4389-A025-C0BF2816AF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58429" y="1868348"/>
            <a:ext cx="3240168" cy="915649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796" indent="0">
              <a:buNone/>
              <a:defRPr sz="1250" b="1"/>
            </a:lvl2pPr>
            <a:lvl3pPr marL="571591" indent="0">
              <a:buNone/>
              <a:defRPr sz="1125" b="1"/>
            </a:lvl3pPr>
            <a:lvl4pPr marL="857387" indent="0">
              <a:buNone/>
              <a:defRPr sz="1000" b="1"/>
            </a:lvl4pPr>
            <a:lvl5pPr marL="1143183" indent="0">
              <a:buNone/>
              <a:defRPr sz="1000" b="1"/>
            </a:lvl5pPr>
            <a:lvl6pPr marL="1428979" indent="0">
              <a:buNone/>
              <a:defRPr sz="1000" b="1"/>
            </a:lvl6pPr>
            <a:lvl7pPr marL="1714774" indent="0">
              <a:buNone/>
              <a:defRPr sz="1000" b="1"/>
            </a:lvl7pPr>
            <a:lvl8pPr marL="2000570" indent="0">
              <a:buNone/>
              <a:defRPr sz="1000" b="1"/>
            </a:lvl8pPr>
            <a:lvl9pPr marL="2286366" indent="0">
              <a:buNone/>
              <a:defRPr sz="10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ECA52E4-1018-4189-A6C9-09402C9DEA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58429" y="2783997"/>
            <a:ext cx="3240168" cy="409484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47CCED6-556C-4AF6-8DA6-B541051FA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DBB67-48EC-4FE7-B276-05D3528CF85B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BD523F3-8689-4207-A6D2-CCB44DF24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E0CDDB3-DD9E-4BC7-8F2A-0EB413913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592D-587B-49DD-B518-F92C51FD98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72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9D9262-7F76-43A9-93FC-E05AD96E7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7548BFB-C4A4-4EA1-B91B-C980B25C6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DBB67-48EC-4FE7-B276-05D3528CF85B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CA1A2BB-4841-41FA-A717-AF174F3F4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E1B0AD9-2FC0-4183-AC76-5AB3466DB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592D-587B-49DD-B518-F92C51FD98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613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A83AC16-72F2-4606-9C4C-2D41677C3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DBB67-48EC-4FE7-B276-05D3528CF85B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33C88E1-FABF-4761-8E65-0A7A0BC4B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8E29844-939D-4C11-B4AE-C0E17BA00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592D-587B-49DD-B518-F92C51FD98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4448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CE30CE-86E1-4B00-BECC-772774CC8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977" y="508106"/>
            <a:ext cx="2458160" cy="1778371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3845706-1980-4B8D-BBC9-021B7FE26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0168" y="1097368"/>
            <a:ext cx="3858429" cy="5416267"/>
          </a:xfrm>
        </p:spPr>
        <p:txBody>
          <a:bodyPr/>
          <a:lstStyle>
            <a:lvl1pPr>
              <a:defRPr sz="2000"/>
            </a:lvl1pPr>
            <a:lvl2pPr>
              <a:defRPr sz="1750"/>
            </a:lvl2pPr>
            <a:lvl3pPr>
              <a:defRPr sz="1500"/>
            </a:lvl3pPr>
            <a:lvl4pPr>
              <a:defRPr sz="1250"/>
            </a:lvl4pPr>
            <a:lvl5pPr>
              <a:defRPr sz="1250"/>
            </a:lvl5pPr>
            <a:lvl6pPr>
              <a:defRPr sz="1250"/>
            </a:lvl6pPr>
            <a:lvl7pPr>
              <a:defRPr sz="1250"/>
            </a:lvl7pPr>
            <a:lvl8pPr>
              <a:defRPr sz="1250"/>
            </a:lvl8pPr>
            <a:lvl9pPr>
              <a:defRPr sz="125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8FEBEC0-598D-4185-9A38-9CD2F7624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4977" y="2286477"/>
            <a:ext cx="2458160" cy="4235980"/>
          </a:xfrm>
        </p:spPr>
        <p:txBody>
          <a:bodyPr/>
          <a:lstStyle>
            <a:lvl1pPr marL="0" indent="0">
              <a:buNone/>
              <a:defRPr sz="1000"/>
            </a:lvl1pPr>
            <a:lvl2pPr marL="285796" indent="0">
              <a:buNone/>
              <a:defRPr sz="875"/>
            </a:lvl2pPr>
            <a:lvl3pPr marL="571591" indent="0">
              <a:buNone/>
              <a:defRPr sz="750"/>
            </a:lvl3pPr>
            <a:lvl4pPr marL="857387" indent="0">
              <a:buNone/>
              <a:defRPr sz="625"/>
            </a:lvl4pPr>
            <a:lvl5pPr marL="1143183" indent="0">
              <a:buNone/>
              <a:defRPr sz="625"/>
            </a:lvl5pPr>
            <a:lvl6pPr marL="1428979" indent="0">
              <a:buNone/>
              <a:defRPr sz="625"/>
            </a:lvl6pPr>
            <a:lvl7pPr marL="1714774" indent="0">
              <a:buNone/>
              <a:defRPr sz="625"/>
            </a:lvl7pPr>
            <a:lvl8pPr marL="2000570" indent="0">
              <a:buNone/>
              <a:defRPr sz="625"/>
            </a:lvl8pPr>
            <a:lvl9pPr marL="2286366" indent="0">
              <a:buNone/>
              <a:defRPr sz="62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998C8A3-DE7E-40DA-9F2B-C00845BEA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DBB67-48EC-4FE7-B276-05D3528CF85B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D2FD2E6-C3AB-4F8D-B109-B85757E6A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F51489B-2321-47F9-8A1D-EB547BFF9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592D-587B-49DD-B518-F92C51FD98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5286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E55D9A-FC57-4AAC-938E-12CA10AD8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977" y="508106"/>
            <a:ext cx="2458160" cy="1778371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66C9CDE-AC48-47E0-82AA-DBE2550A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40168" y="1097368"/>
            <a:ext cx="3858429" cy="5416267"/>
          </a:xfrm>
        </p:spPr>
        <p:txBody>
          <a:bodyPr/>
          <a:lstStyle>
            <a:lvl1pPr marL="0" indent="0">
              <a:buNone/>
              <a:defRPr sz="2000"/>
            </a:lvl1pPr>
            <a:lvl2pPr marL="285796" indent="0">
              <a:buNone/>
              <a:defRPr sz="1750"/>
            </a:lvl2pPr>
            <a:lvl3pPr marL="571591" indent="0">
              <a:buNone/>
              <a:defRPr sz="1500"/>
            </a:lvl3pPr>
            <a:lvl4pPr marL="857387" indent="0">
              <a:buNone/>
              <a:defRPr sz="1250"/>
            </a:lvl4pPr>
            <a:lvl5pPr marL="1143183" indent="0">
              <a:buNone/>
              <a:defRPr sz="1250"/>
            </a:lvl5pPr>
            <a:lvl6pPr marL="1428979" indent="0">
              <a:buNone/>
              <a:defRPr sz="1250"/>
            </a:lvl6pPr>
            <a:lvl7pPr marL="1714774" indent="0">
              <a:buNone/>
              <a:defRPr sz="1250"/>
            </a:lvl7pPr>
            <a:lvl8pPr marL="2000570" indent="0">
              <a:buNone/>
              <a:defRPr sz="1250"/>
            </a:lvl8pPr>
            <a:lvl9pPr marL="2286366" indent="0">
              <a:buNone/>
              <a:defRPr sz="125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20E236F-CD88-42C4-ABC6-F761C28ECB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4977" y="2286477"/>
            <a:ext cx="2458160" cy="4235980"/>
          </a:xfrm>
        </p:spPr>
        <p:txBody>
          <a:bodyPr/>
          <a:lstStyle>
            <a:lvl1pPr marL="0" indent="0">
              <a:buNone/>
              <a:defRPr sz="1000"/>
            </a:lvl1pPr>
            <a:lvl2pPr marL="285796" indent="0">
              <a:buNone/>
              <a:defRPr sz="875"/>
            </a:lvl2pPr>
            <a:lvl3pPr marL="571591" indent="0">
              <a:buNone/>
              <a:defRPr sz="750"/>
            </a:lvl3pPr>
            <a:lvl4pPr marL="857387" indent="0">
              <a:buNone/>
              <a:defRPr sz="625"/>
            </a:lvl4pPr>
            <a:lvl5pPr marL="1143183" indent="0">
              <a:buNone/>
              <a:defRPr sz="625"/>
            </a:lvl5pPr>
            <a:lvl6pPr marL="1428979" indent="0">
              <a:buNone/>
              <a:defRPr sz="625"/>
            </a:lvl6pPr>
            <a:lvl7pPr marL="1714774" indent="0">
              <a:buNone/>
              <a:defRPr sz="625"/>
            </a:lvl7pPr>
            <a:lvl8pPr marL="2000570" indent="0">
              <a:buNone/>
              <a:defRPr sz="625"/>
            </a:lvl8pPr>
            <a:lvl9pPr marL="2286366" indent="0">
              <a:buNone/>
              <a:defRPr sz="62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8204081-69A6-4D73-9867-D4C102BF0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DBB67-48EC-4FE7-B276-05D3528CF85B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5502FD6-08B7-46DA-8AEF-80329A07E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0E37800-503F-46B4-92BF-A7355EEAC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592D-587B-49DD-B518-F92C51FD98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850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24505DE-2AE6-4DD5-8103-9F5B48A72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984" y="405779"/>
            <a:ext cx="6573620" cy="14731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BB9A3A4-072E-4EA9-BF77-8A1227457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3984" y="2028895"/>
            <a:ext cx="6573620" cy="4835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4E118A-1E6A-482C-81A0-56C198FBCD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3984" y="7064084"/>
            <a:ext cx="1714857" cy="4057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DBB67-48EC-4FE7-B276-05D3528CF85B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B714DDE-BEF8-4FAD-AE62-323120B329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24651" y="7064084"/>
            <a:ext cx="2572286" cy="4057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10386D-3F6F-4127-A343-CF06404999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82747" y="7064084"/>
            <a:ext cx="1714857" cy="4057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8592D-587B-49DD-B518-F92C51FD98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4795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71591" rtl="0" eaLnBrk="1" latinLnBrk="0" hangingPunct="1">
        <a:lnSpc>
          <a:spcPct val="90000"/>
        </a:lnSpc>
        <a:spcBef>
          <a:spcPct val="0"/>
        </a:spcBef>
        <a:buNone/>
        <a:defRPr sz="27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2898" indent="-142898" algn="l" defTabSz="571591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1750" kern="1200">
          <a:solidFill>
            <a:schemeClr val="tx1"/>
          </a:solidFill>
          <a:latin typeface="+mn-lt"/>
          <a:ea typeface="+mn-ea"/>
          <a:cs typeface="+mn-cs"/>
        </a:defRPr>
      </a:lvl1pPr>
      <a:lvl2pPr marL="428694" indent="-142898" algn="l" defTabSz="571591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14489" indent="-142898" algn="l" defTabSz="571591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3pPr>
      <a:lvl4pPr marL="1000285" indent="-142898" algn="l" defTabSz="571591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286081" indent="-142898" algn="l" defTabSz="571591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571876" indent="-142898" algn="l" defTabSz="571591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857672" indent="-142898" algn="l" defTabSz="571591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143468" indent="-142898" algn="l" defTabSz="571591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429264" indent="-142898" algn="l" defTabSz="571591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571591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5796" algn="l" defTabSz="571591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1591" algn="l" defTabSz="571591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57387" algn="l" defTabSz="571591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43183" algn="l" defTabSz="571591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28979" algn="l" defTabSz="571591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14774" algn="l" defTabSz="571591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00570" algn="l" defTabSz="571591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286366" algn="l" defTabSz="571591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7339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Carolina da silva caramaa</dc:title>
  <dc:creator>Carol Caram</dc:creator>
  <cp:lastModifiedBy>Carol Caram</cp:lastModifiedBy>
  <cp:revision>4</cp:revision>
  <dcterms:created xsi:type="dcterms:W3CDTF">2020-10-14T18:32:52Z</dcterms:created>
  <dcterms:modified xsi:type="dcterms:W3CDTF">2020-10-14T19:26:00Z</dcterms:modified>
</cp:coreProperties>
</file>