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287000" cy="1828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A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427464-2D17-47BE-BBBC-3756D776CC34}" v="1" dt="2022-06-28T13:46:11.9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14" autoAdjust="0"/>
    <p:restoredTop sz="94660"/>
  </p:normalViewPr>
  <p:slideViewPr>
    <p:cSldViewPr snapToGrid="0">
      <p:cViewPr>
        <p:scale>
          <a:sx n="70" d="100"/>
          <a:sy n="70" d="100"/>
        </p:scale>
        <p:origin x="1598" y="-2194"/>
      </p:cViewPr>
      <p:guideLst>
        <p:guide orient="horz" pos="5760"/>
        <p:guide pos="32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992968"/>
            <a:ext cx="8743950" cy="6366933"/>
          </a:xfrm>
          <a:prstGeom prst="rect">
            <a:avLst/>
          </a:prstGeom>
        </p:spPr>
        <p:txBody>
          <a:bodyPr anchor="b"/>
          <a:lstStyle>
            <a:lvl1pPr algn="ctr">
              <a:defRPr sz="675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75" y="9605435"/>
            <a:ext cx="7715250" cy="441536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700"/>
            </a:lvl1pPr>
            <a:lvl2pPr marL="514350" indent="0" algn="ctr">
              <a:buNone/>
              <a:defRPr sz="2250"/>
            </a:lvl2pPr>
            <a:lvl3pPr marL="1028700" indent="0" algn="ctr">
              <a:buNone/>
              <a:defRPr sz="2025"/>
            </a:lvl3pPr>
            <a:lvl4pPr marL="1543050" indent="0" algn="ctr">
              <a:buNone/>
              <a:defRPr sz="1800"/>
            </a:lvl4pPr>
            <a:lvl5pPr marL="2057400" indent="0" algn="ctr">
              <a:buNone/>
              <a:defRPr sz="1800"/>
            </a:lvl5pPr>
            <a:lvl6pPr marL="2571750" indent="0" algn="ctr">
              <a:buNone/>
              <a:defRPr sz="1800"/>
            </a:lvl6pPr>
            <a:lvl7pPr marL="3086100" indent="0" algn="ctr">
              <a:buNone/>
              <a:defRPr sz="1800"/>
            </a:lvl7pPr>
            <a:lvl8pPr marL="3600450" indent="0" algn="ctr">
              <a:buNone/>
              <a:defRPr sz="1800"/>
            </a:lvl8pPr>
            <a:lvl9pPr marL="4114800" indent="0" algn="ctr">
              <a:buNone/>
              <a:defRPr sz="18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231" y="16950271"/>
            <a:ext cx="2314575" cy="973667"/>
          </a:xfrm>
          <a:prstGeom prst="rect">
            <a:avLst/>
          </a:prstGeom>
        </p:spPr>
        <p:txBody>
          <a:bodyPr/>
          <a:lstStyle/>
          <a:p>
            <a:fld id="{2EC80A89-1ADE-4794-9C9B-ACE45F1662F3}" type="datetimeFigureOut">
              <a:rPr lang="pt-BR" smtClean="0"/>
              <a:t>28/06/2022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07569" y="16950271"/>
            <a:ext cx="3471863" cy="973667"/>
          </a:xfrm>
          <a:prstGeom prst="rect">
            <a:avLst/>
          </a:prstGeom>
        </p:spPr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65194" y="16950271"/>
            <a:ext cx="2314575" cy="973667"/>
          </a:xfrm>
          <a:prstGeom prst="rect">
            <a:avLst/>
          </a:prstGeom>
        </p:spPr>
        <p:txBody>
          <a:bodyPr/>
          <a:lstStyle/>
          <a:p>
            <a:fld id="{84D10216-F3B5-4B8A-AB9A-7BC8CCC3768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70011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231" y="973671"/>
            <a:ext cx="8872538" cy="3534835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7231" y="4868333"/>
            <a:ext cx="8872538" cy="116035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231" y="16950271"/>
            <a:ext cx="2314575" cy="973667"/>
          </a:xfrm>
          <a:prstGeom prst="rect">
            <a:avLst/>
          </a:prstGeom>
        </p:spPr>
        <p:txBody>
          <a:bodyPr/>
          <a:lstStyle/>
          <a:p>
            <a:fld id="{2EC80A89-1ADE-4794-9C9B-ACE45F1662F3}" type="datetimeFigureOut">
              <a:rPr lang="pt-BR" smtClean="0"/>
              <a:t>28/06/2022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07569" y="16950271"/>
            <a:ext cx="3471863" cy="973667"/>
          </a:xfrm>
          <a:prstGeom prst="rect">
            <a:avLst/>
          </a:prstGeom>
        </p:spPr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65194" y="16950271"/>
            <a:ext cx="2314575" cy="973667"/>
          </a:xfrm>
          <a:prstGeom prst="rect">
            <a:avLst/>
          </a:prstGeom>
        </p:spPr>
        <p:txBody>
          <a:bodyPr/>
          <a:lstStyle/>
          <a:p>
            <a:fld id="{84D10216-F3B5-4B8A-AB9A-7BC8CCC3768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79797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1635" y="973667"/>
            <a:ext cx="2218134" cy="15498235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7232" y="973667"/>
            <a:ext cx="6525816" cy="1549823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231" y="16950271"/>
            <a:ext cx="2314575" cy="973667"/>
          </a:xfrm>
          <a:prstGeom prst="rect">
            <a:avLst/>
          </a:prstGeom>
        </p:spPr>
        <p:txBody>
          <a:bodyPr/>
          <a:lstStyle/>
          <a:p>
            <a:fld id="{2EC80A89-1ADE-4794-9C9B-ACE45F1662F3}" type="datetimeFigureOut">
              <a:rPr lang="pt-BR" smtClean="0"/>
              <a:t>28/06/2022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07569" y="16950271"/>
            <a:ext cx="3471863" cy="973667"/>
          </a:xfrm>
          <a:prstGeom prst="rect">
            <a:avLst/>
          </a:prstGeom>
        </p:spPr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65194" y="16950271"/>
            <a:ext cx="2314575" cy="973667"/>
          </a:xfrm>
          <a:prstGeom prst="rect">
            <a:avLst/>
          </a:prstGeom>
        </p:spPr>
        <p:txBody>
          <a:bodyPr/>
          <a:lstStyle/>
          <a:p>
            <a:fld id="{84D10216-F3B5-4B8A-AB9A-7BC8CCC3768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25897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231" y="973671"/>
            <a:ext cx="8872538" cy="3534835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7231" y="4868333"/>
            <a:ext cx="8872538" cy="1160356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231" y="16950271"/>
            <a:ext cx="2314575" cy="973667"/>
          </a:xfrm>
          <a:prstGeom prst="rect">
            <a:avLst/>
          </a:prstGeom>
        </p:spPr>
        <p:txBody>
          <a:bodyPr/>
          <a:lstStyle/>
          <a:p>
            <a:fld id="{2EC80A89-1ADE-4794-9C9B-ACE45F1662F3}" type="datetimeFigureOut">
              <a:rPr lang="pt-BR" smtClean="0"/>
              <a:t>28/06/2022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07569" y="16950271"/>
            <a:ext cx="3471863" cy="973667"/>
          </a:xfrm>
          <a:prstGeom prst="rect">
            <a:avLst/>
          </a:prstGeom>
        </p:spPr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65194" y="16950271"/>
            <a:ext cx="2314575" cy="973667"/>
          </a:xfrm>
          <a:prstGeom prst="rect">
            <a:avLst/>
          </a:prstGeom>
        </p:spPr>
        <p:txBody>
          <a:bodyPr/>
          <a:lstStyle/>
          <a:p>
            <a:fld id="{84D10216-F3B5-4B8A-AB9A-7BC8CCC3768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6596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874" y="4559305"/>
            <a:ext cx="8872538" cy="7607299"/>
          </a:xfrm>
          <a:prstGeom prst="rect">
            <a:avLst/>
          </a:prstGeom>
        </p:spPr>
        <p:txBody>
          <a:bodyPr anchor="b"/>
          <a:lstStyle>
            <a:lvl1pPr>
              <a:defRPr sz="675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1874" y="12238572"/>
            <a:ext cx="8872538" cy="40004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>
                <a:solidFill>
                  <a:schemeClr val="tx1"/>
                </a:solidFill>
              </a:defRPr>
            </a:lvl1pPr>
            <a:lvl2pPr marL="514350" indent="0">
              <a:buNone/>
              <a:defRPr sz="225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2025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231" y="16950271"/>
            <a:ext cx="2314575" cy="973667"/>
          </a:xfrm>
          <a:prstGeom prst="rect">
            <a:avLst/>
          </a:prstGeom>
        </p:spPr>
        <p:txBody>
          <a:bodyPr/>
          <a:lstStyle/>
          <a:p>
            <a:fld id="{2EC80A89-1ADE-4794-9C9B-ACE45F1662F3}" type="datetimeFigureOut">
              <a:rPr lang="pt-BR" smtClean="0"/>
              <a:t>28/06/2022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07569" y="16950271"/>
            <a:ext cx="3471863" cy="973667"/>
          </a:xfrm>
          <a:prstGeom prst="rect">
            <a:avLst/>
          </a:prstGeom>
        </p:spPr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65194" y="16950271"/>
            <a:ext cx="2314575" cy="973667"/>
          </a:xfrm>
          <a:prstGeom prst="rect">
            <a:avLst/>
          </a:prstGeom>
        </p:spPr>
        <p:txBody>
          <a:bodyPr/>
          <a:lstStyle/>
          <a:p>
            <a:fld id="{84D10216-F3B5-4B8A-AB9A-7BC8CCC3768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42026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231" y="973671"/>
            <a:ext cx="8872538" cy="3534835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7231" y="4868333"/>
            <a:ext cx="4371975" cy="1160356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794" y="4868333"/>
            <a:ext cx="4371975" cy="1160356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07231" y="16950271"/>
            <a:ext cx="2314575" cy="973667"/>
          </a:xfrm>
          <a:prstGeom prst="rect">
            <a:avLst/>
          </a:prstGeom>
        </p:spPr>
        <p:txBody>
          <a:bodyPr/>
          <a:lstStyle/>
          <a:p>
            <a:fld id="{2EC80A89-1ADE-4794-9C9B-ACE45F1662F3}" type="datetimeFigureOut">
              <a:rPr lang="pt-BR" smtClean="0"/>
              <a:t>28/06/2022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07569" y="16950271"/>
            <a:ext cx="3471863" cy="973667"/>
          </a:xfrm>
          <a:prstGeom prst="rect">
            <a:avLst/>
          </a:prstGeom>
        </p:spPr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65194" y="16950271"/>
            <a:ext cx="2314575" cy="973667"/>
          </a:xfrm>
          <a:prstGeom prst="rect">
            <a:avLst/>
          </a:prstGeom>
        </p:spPr>
        <p:txBody>
          <a:bodyPr/>
          <a:lstStyle/>
          <a:p>
            <a:fld id="{84D10216-F3B5-4B8A-AB9A-7BC8CCC3768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34754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973671"/>
            <a:ext cx="8872538" cy="3534835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8572" y="4483101"/>
            <a:ext cx="4351883" cy="219709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8572" y="6680200"/>
            <a:ext cx="4351883" cy="982556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07794" y="4483101"/>
            <a:ext cx="4373315" cy="219709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07794" y="6680200"/>
            <a:ext cx="4373315" cy="982556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07231" y="16950271"/>
            <a:ext cx="2314575" cy="973667"/>
          </a:xfrm>
          <a:prstGeom prst="rect">
            <a:avLst/>
          </a:prstGeom>
        </p:spPr>
        <p:txBody>
          <a:bodyPr/>
          <a:lstStyle/>
          <a:p>
            <a:fld id="{2EC80A89-1ADE-4794-9C9B-ACE45F1662F3}" type="datetimeFigureOut">
              <a:rPr lang="pt-BR" smtClean="0"/>
              <a:t>28/06/2022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407569" y="16950271"/>
            <a:ext cx="3471863" cy="973667"/>
          </a:xfrm>
          <a:prstGeom prst="rect">
            <a:avLst/>
          </a:prstGeom>
        </p:spPr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265194" y="16950271"/>
            <a:ext cx="2314575" cy="973667"/>
          </a:xfrm>
          <a:prstGeom prst="rect">
            <a:avLst/>
          </a:prstGeom>
        </p:spPr>
        <p:txBody>
          <a:bodyPr/>
          <a:lstStyle/>
          <a:p>
            <a:fld id="{84D10216-F3B5-4B8A-AB9A-7BC8CCC3768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81622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231" y="973671"/>
            <a:ext cx="8872538" cy="3534835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07231" y="16950271"/>
            <a:ext cx="2314575" cy="973667"/>
          </a:xfrm>
          <a:prstGeom prst="rect">
            <a:avLst/>
          </a:prstGeom>
        </p:spPr>
        <p:txBody>
          <a:bodyPr/>
          <a:lstStyle/>
          <a:p>
            <a:fld id="{2EC80A89-1ADE-4794-9C9B-ACE45F1662F3}" type="datetimeFigureOut">
              <a:rPr lang="pt-BR" smtClean="0"/>
              <a:t>28/06/2022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07569" y="16950271"/>
            <a:ext cx="3471863" cy="973667"/>
          </a:xfrm>
          <a:prstGeom prst="rect">
            <a:avLst/>
          </a:prstGeom>
        </p:spPr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265194" y="16950271"/>
            <a:ext cx="2314575" cy="973667"/>
          </a:xfrm>
          <a:prstGeom prst="rect">
            <a:avLst/>
          </a:prstGeom>
        </p:spPr>
        <p:txBody>
          <a:bodyPr/>
          <a:lstStyle/>
          <a:p>
            <a:fld id="{84D10216-F3B5-4B8A-AB9A-7BC8CCC3768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32506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07231" y="16950271"/>
            <a:ext cx="2314575" cy="973667"/>
          </a:xfrm>
          <a:prstGeom prst="rect">
            <a:avLst/>
          </a:prstGeom>
        </p:spPr>
        <p:txBody>
          <a:bodyPr/>
          <a:lstStyle/>
          <a:p>
            <a:fld id="{2EC80A89-1ADE-4794-9C9B-ACE45F1662F3}" type="datetimeFigureOut">
              <a:rPr lang="pt-BR" smtClean="0"/>
              <a:t>28/06/2022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407569" y="16950271"/>
            <a:ext cx="3471863" cy="973667"/>
          </a:xfrm>
          <a:prstGeom prst="rect">
            <a:avLst/>
          </a:prstGeom>
        </p:spPr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265194" y="16950271"/>
            <a:ext cx="2314575" cy="973667"/>
          </a:xfrm>
          <a:prstGeom prst="rect">
            <a:avLst/>
          </a:prstGeom>
        </p:spPr>
        <p:txBody>
          <a:bodyPr/>
          <a:lstStyle/>
          <a:p>
            <a:fld id="{84D10216-F3B5-4B8A-AB9A-7BC8CCC3768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53192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1219200"/>
            <a:ext cx="3317825" cy="4267200"/>
          </a:xfrm>
          <a:prstGeom prst="rect">
            <a:avLst/>
          </a:prstGeom>
        </p:spPr>
        <p:txBody>
          <a:bodyPr anchor="b"/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3315" y="2633138"/>
            <a:ext cx="5207794" cy="12996333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  <a:lvl2pPr>
              <a:defRPr sz="3150"/>
            </a:lvl2pPr>
            <a:lvl3pPr>
              <a:defRPr sz="2700"/>
            </a:lvl3pPr>
            <a:lvl4pPr>
              <a:defRPr sz="2250"/>
            </a:lvl4pPr>
            <a:lvl5pPr>
              <a:defRPr sz="2250"/>
            </a:lvl5pPr>
            <a:lvl6pPr>
              <a:defRPr sz="2250"/>
            </a:lvl6pPr>
            <a:lvl7pPr>
              <a:defRPr sz="2250"/>
            </a:lvl7pPr>
            <a:lvl8pPr>
              <a:defRPr sz="2250"/>
            </a:lvl8pPr>
            <a:lvl9pPr>
              <a:defRPr sz="225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71" y="5486400"/>
            <a:ext cx="3317825" cy="1016423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514350" indent="0">
              <a:buNone/>
              <a:defRPr sz="1575"/>
            </a:lvl2pPr>
            <a:lvl3pPr marL="1028700" indent="0">
              <a:buNone/>
              <a:defRPr sz="1350"/>
            </a:lvl3pPr>
            <a:lvl4pPr marL="1543050" indent="0">
              <a:buNone/>
              <a:defRPr sz="1125"/>
            </a:lvl4pPr>
            <a:lvl5pPr marL="2057400" indent="0">
              <a:buNone/>
              <a:defRPr sz="1125"/>
            </a:lvl5pPr>
            <a:lvl6pPr marL="2571750" indent="0">
              <a:buNone/>
              <a:defRPr sz="1125"/>
            </a:lvl6pPr>
            <a:lvl7pPr marL="3086100" indent="0">
              <a:buNone/>
              <a:defRPr sz="1125"/>
            </a:lvl7pPr>
            <a:lvl8pPr marL="3600450" indent="0">
              <a:buNone/>
              <a:defRPr sz="1125"/>
            </a:lvl8pPr>
            <a:lvl9pPr marL="4114800" indent="0">
              <a:buNone/>
              <a:defRPr sz="1125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07231" y="16950271"/>
            <a:ext cx="2314575" cy="973667"/>
          </a:xfrm>
          <a:prstGeom prst="rect">
            <a:avLst/>
          </a:prstGeom>
        </p:spPr>
        <p:txBody>
          <a:bodyPr/>
          <a:lstStyle/>
          <a:p>
            <a:fld id="{2EC80A89-1ADE-4794-9C9B-ACE45F1662F3}" type="datetimeFigureOut">
              <a:rPr lang="pt-BR" smtClean="0"/>
              <a:t>28/06/2022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07569" y="16950271"/>
            <a:ext cx="3471863" cy="973667"/>
          </a:xfrm>
          <a:prstGeom prst="rect">
            <a:avLst/>
          </a:prstGeom>
        </p:spPr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65194" y="16950271"/>
            <a:ext cx="2314575" cy="973667"/>
          </a:xfrm>
          <a:prstGeom prst="rect">
            <a:avLst/>
          </a:prstGeom>
        </p:spPr>
        <p:txBody>
          <a:bodyPr/>
          <a:lstStyle/>
          <a:p>
            <a:fld id="{84D10216-F3B5-4B8A-AB9A-7BC8CCC3768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00649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1219200"/>
            <a:ext cx="3317825" cy="4267200"/>
          </a:xfrm>
          <a:prstGeom prst="rect">
            <a:avLst/>
          </a:prstGeom>
        </p:spPr>
        <p:txBody>
          <a:bodyPr anchor="b"/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73315" y="2633138"/>
            <a:ext cx="5207794" cy="12996333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600"/>
            </a:lvl1pPr>
            <a:lvl2pPr marL="514350" indent="0">
              <a:buNone/>
              <a:defRPr sz="3150"/>
            </a:lvl2pPr>
            <a:lvl3pPr marL="1028700" indent="0">
              <a:buNone/>
              <a:defRPr sz="2700"/>
            </a:lvl3pPr>
            <a:lvl4pPr marL="1543050" indent="0">
              <a:buNone/>
              <a:defRPr sz="2250"/>
            </a:lvl4pPr>
            <a:lvl5pPr marL="2057400" indent="0">
              <a:buNone/>
              <a:defRPr sz="2250"/>
            </a:lvl5pPr>
            <a:lvl6pPr marL="2571750" indent="0">
              <a:buNone/>
              <a:defRPr sz="2250"/>
            </a:lvl6pPr>
            <a:lvl7pPr marL="3086100" indent="0">
              <a:buNone/>
              <a:defRPr sz="2250"/>
            </a:lvl7pPr>
            <a:lvl8pPr marL="3600450" indent="0">
              <a:buNone/>
              <a:defRPr sz="2250"/>
            </a:lvl8pPr>
            <a:lvl9pPr marL="4114800" indent="0">
              <a:buNone/>
              <a:defRPr sz="2250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71" y="5486400"/>
            <a:ext cx="3317825" cy="1016423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514350" indent="0">
              <a:buNone/>
              <a:defRPr sz="1575"/>
            </a:lvl2pPr>
            <a:lvl3pPr marL="1028700" indent="0">
              <a:buNone/>
              <a:defRPr sz="1350"/>
            </a:lvl3pPr>
            <a:lvl4pPr marL="1543050" indent="0">
              <a:buNone/>
              <a:defRPr sz="1125"/>
            </a:lvl4pPr>
            <a:lvl5pPr marL="2057400" indent="0">
              <a:buNone/>
              <a:defRPr sz="1125"/>
            </a:lvl5pPr>
            <a:lvl6pPr marL="2571750" indent="0">
              <a:buNone/>
              <a:defRPr sz="1125"/>
            </a:lvl6pPr>
            <a:lvl7pPr marL="3086100" indent="0">
              <a:buNone/>
              <a:defRPr sz="1125"/>
            </a:lvl7pPr>
            <a:lvl8pPr marL="3600450" indent="0">
              <a:buNone/>
              <a:defRPr sz="1125"/>
            </a:lvl8pPr>
            <a:lvl9pPr marL="4114800" indent="0">
              <a:buNone/>
              <a:defRPr sz="1125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07231" y="16950271"/>
            <a:ext cx="2314575" cy="973667"/>
          </a:xfrm>
          <a:prstGeom prst="rect">
            <a:avLst/>
          </a:prstGeom>
        </p:spPr>
        <p:txBody>
          <a:bodyPr/>
          <a:lstStyle/>
          <a:p>
            <a:fld id="{2EC80A89-1ADE-4794-9C9B-ACE45F1662F3}" type="datetimeFigureOut">
              <a:rPr lang="pt-BR" smtClean="0"/>
              <a:t>28/06/2022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07569" y="16950271"/>
            <a:ext cx="3471863" cy="973667"/>
          </a:xfrm>
          <a:prstGeom prst="rect">
            <a:avLst/>
          </a:prstGeom>
        </p:spPr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65194" y="16950271"/>
            <a:ext cx="2314575" cy="973667"/>
          </a:xfrm>
          <a:prstGeom prst="rect">
            <a:avLst/>
          </a:prstGeom>
        </p:spPr>
        <p:txBody>
          <a:bodyPr/>
          <a:lstStyle/>
          <a:p>
            <a:fld id="{84D10216-F3B5-4B8A-AB9A-7BC8CCC3768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39362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8" descr="Resultado de imagem para redepetro rn"/>
          <p:cNvSpPr>
            <a:spLocks noChangeAspect="1" noChangeArrowheads="1"/>
          </p:cNvSpPr>
          <p:nvPr userDrawn="1"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/>
          </a:p>
        </p:txBody>
      </p:sp>
      <p:pic>
        <p:nvPicPr>
          <p:cNvPr id="10" name="Picture 9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205" y="17286064"/>
            <a:ext cx="2416564" cy="79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AutoShape 12" descr="https://assecom.ufersa.edu.br/wp-content/uploads/sites/24/2018/01/assinatura_completa_cor_RGB-1-e1516038703426.png"/>
          <p:cNvSpPr>
            <a:spLocks noChangeAspect="1" noChangeArrowheads="1"/>
          </p:cNvSpPr>
          <p:nvPr userDrawn="1"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/>
          </a:p>
        </p:txBody>
      </p:sp>
      <p:sp>
        <p:nvSpPr>
          <p:cNvPr id="12" name="AutoShape 15" descr="https://assecom.ufersa.edu.br/wp-content/uploads/sites/24/2018/01/assinatura_completa_cor_RGB.png"/>
          <p:cNvSpPr>
            <a:spLocks noChangeAspect="1" noChangeArrowheads="1"/>
          </p:cNvSpPr>
          <p:nvPr userDrawn="1"/>
        </p:nvSpPr>
        <p:spPr bwMode="auto">
          <a:xfrm>
            <a:off x="21590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/>
          </a:p>
        </p:txBody>
      </p:sp>
      <p:cxnSp>
        <p:nvCxnSpPr>
          <p:cNvPr id="15" name="Conector reto 14"/>
          <p:cNvCxnSpPr/>
          <p:nvPr userDrawn="1"/>
        </p:nvCxnSpPr>
        <p:spPr>
          <a:xfrm>
            <a:off x="520700" y="16873261"/>
            <a:ext cx="9175396" cy="0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ixaDeTexto 15"/>
          <p:cNvSpPr txBox="1"/>
          <p:nvPr userDrawn="1"/>
        </p:nvSpPr>
        <p:spPr>
          <a:xfrm>
            <a:off x="520700" y="16892086"/>
            <a:ext cx="12804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accent4"/>
                </a:solidFill>
                <a:latin typeface="Calibri" pitchFamily="34" charset="0"/>
              </a:rPr>
              <a:t>Realização</a:t>
            </a:r>
          </a:p>
        </p:txBody>
      </p:sp>
      <p:cxnSp>
        <p:nvCxnSpPr>
          <p:cNvPr id="17" name="Conector reto 16"/>
          <p:cNvCxnSpPr/>
          <p:nvPr userDrawn="1"/>
        </p:nvCxnSpPr>
        <p:spPr>
          <a:xfrm>
            <a:off x="612775" y="2413662"/>
            <a:ext cx="9175396" cy="0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to 17"/>
          <p:cNvCxnSpPr/>
          <p:nvPr userDrawn="1"/>
        </p:nvCxnSpPr>
        <p:spPr>
          <a:xfrm>
            <a:off x="622675" y="5463562"/>
            <a:ext cx="9175396" cy="0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agem 1">
            <a:extLst>
              <a:ext uri="{FF2B5EF4-FFF2-40B4-BE49-F238E27FC236}">
                <a16:creationId xmlns:a16="http://schemas.microsoft.com/office/drawing/2014/main" id="{1AD904F9-ADA3-4091-BBFC-7658D2C443C8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8074025" y="17148408"/>
            <a:ext cx="1622071" cy="1019921"/>
          </a:xfrm>
          <a:prstGeom prst="rect">
            <a:avLst/>
          </a:prstGeom>
        </p:spPr>
      </p:pic>
      <p:pic>
        <p:nvPicPr>
          <p:cNvPr id="20" name="Imagem 2" descr="Uma imagem contendo desenho&#10;&#10;Descrição gerada automaticamente">
            <a:extLst>
              <a:ext uri="{FF2B5EF4-FFF2-40B4-BE49-F238E27FC236}">
                <a16:creationId xmlns:a16="http://schemas.microsoft.com/office/drawing/2014/main" id="{1A85330C-68B5-40A6-B347-43B65B596C8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5996" y="17231349"/>
            <a:ext cx="2846801" cy="854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8C1FF45A-D667-93E9-F76C-44FC706F8FBC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525632" y="368162"/>
            <a:ext cx="4544059" cy="1838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701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28700" rtl="0" eaLnBrk="1" latinLnBrk="0" hangingPunct="1">
        <a:lnSpc>
          <a:spcPct val="90000"/>
        </a:lnSpc>
        <a:spcBef>
          <a:spcPct val="0"/>
        </a:spcBef>
        <a:buNone/>
        <a:defRPr sz="49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10287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1pPr>
      <a:lvl2pPr marL="7715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12775" y="2445561"/>
            <a:ext cx="917539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TÍTULO. Fonte 20.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612775" y="2966426"/>
            <a:ext cx="9175396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400" dirty="0"/>
              <a:t>Autor 1 (instituição do autor 1); Autor 2 (instituição do autor 2); Autor 3 (instituição do autor 3); Autor 4 (instituição do autor 4); Autor 5 (instituição do autor 5) – emaildoautorprincipal@contato.com.br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612775" y="3610401"/>
            <a:ext cx="9175396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1200" dirty="0" err="1"/>
              <a:t>Resumo</a:t>
            </a:r>
            <a:r>
              <a:rPr lang="en-US" sz="1200" dirty="0"/>
              <a:t>. Fonte 12.</a:t>
            </a:r>
          </a:p>
        </p:txBody>
      </p:sp>
    </p:spTree>
    <p:extLst>
      <p:ext uri="{BB962C8B-B14F-4D97-AF65-F5344CB8AC3E}">
        <p14:creationId xmlns:p14="http://schemas.microsoft.com/office/powerpoint/2010/main" val="36203791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</TotalTime>
  <Words>58</Words>
  <Application>Microsoft Office PowerPoint</Application>
  <PresentationFormat>Personalizar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Frederico Ribeiro do Carmo</dc:creator>
  <cp:lastModifiedBy>Jardel Dantas</cp:lastModifiedBy>
  <cp:revision>9</cp:revision>
  <dcterms:created xsi:type="dcterms:W3CDTF">2019-10-27T23:49:01Z</dcterms:created>
  <dcterms:modified xsi:type="dcterms:W3CDTF">2022-06-28T13:47:27Z</dcterms:modified>
</cp:coreProperties>
</file>