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27464-2D17-47BE-BBBC-3756D776CC34}" v="1" dt="2022-06-28T13:46:11.9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4" autoAdjust="0"/>
    <p:restoredTop sz="94660"/>
  </p:normalViewPr>
  <p:slideViewPr>
    <p:cSldViewPr snapToGrid="0">
      <p:cViewPr>
        <p:scale>
          <a:sx n="70" d="100"/>
          <a:sy n="70" d="100"/>
        </p:scale>
        <p:origin x="1598" y="-2194"/>
      </p:cViewPr>
      <p:guideLst>
        <p:guide orient="horz" pos="576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  <a:prstGeom prst="rect">
            <a:avLst/>
          </a:prstGeom>
        </p:spPr>
        <p:txBody>
          <a:bodyPr anchor="b"/>
          <a:lstStyle>
            <a:lvl1pPr algn="ctr"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001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979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589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59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  <a:prstGeom prst="rect">
            <a:avLst/>
          </a:prstGeom>
        </p:spPr>
        <p:txBody>
          <a:bodyPr anchor="b"/>
          <a:lstStyle>
            <a:lvl1pPr>
              <a:defRPr sz="675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202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475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162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250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319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0649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2EC80A89-1ADE-4794-9C9B-ACE45F1662F3}" type="datetimeFigureOut">
              <a:rPr lang="pt-BR" smtClean="0"/>
              <a:t>28/06/2022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/>
          <a:lstStyle/>
          <a:p>
            <a:fld id="{84D10216-F3B5-4B8A-AB9A-7BC8CCC3768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36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8" descr="Resultado de imagem para redepetro rn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05" y="17286064"/>
            <a:ext cx="2416564" cy="79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AutoShape 12" descr="https://assecom.ufersa.edu.br/wp-content/uploads/sites/24/2018/01/assinatura_completa_cor_RGB-1-e1516038703426.png"/>
          <p:cNvSpPr>
            <a:spLocks noChangeAspect="1" noChangeArrowheads="1"/>
          </p:cNvSpPr>
          <p:nvPr userDrawn="1"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12" name="AutoShape 15" descr="https://assecom.ufersa.edu.br/wp-content/uploads/sites/24/2018/01/assinatura_completa_cor_RGB.png"/>
          <p:cNvSpPr>
            <a:spLocks noChangeAspect="1" noChangeArrowheads="1"/>
          </p:cNvSpPr>
          <p:nvPr userDrawn="1"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cxnSp>
        <p:nvCxnSpPr>
          <p:cNvPr id="15" name="Conector reto 14"/>
          <p:cNvCxnSpPr/>
          <p:nvPr userDrawn="1"/>
        </p:nvCxnSpPr>
        <p:spPr>
          <a:xfrm>
            <a:off x="520700" y="16873261"/>
            <a:ext cx="9175396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 userDrawn="1"/>
        </p:nvSpPr>
        <p:spPr>
          <a:xfrm>
            <a:off x="520700" y="16892086"/>
            <a:ext cx="1280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4"/>
                </a:solidFill>
                <a:latin typeface="Calibri" pitchFamily="34" charset="0"/>
              </a:rPr>
              <a:t>Realização</a:t>
            </a:r>
          </a:p>
        </p:txBody>
      </p:sp>
      <p:cxnSp>
        <p:nvCxnSpPr>
          <p:cNvPr id="17" name="Conector reto 16"/>
          <p:cNvCxnSpPr/>
          <p:nvPr userDrawn="1"/>
        </p:nvCxnSpPr>
        <p:spPr>
          <a:xfrm>
            <a:off x="612775" y="2413662"/>
            <a:ext cx="9175396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 userDrawn="1"/>
        </p:nvCxnSpPr>
        <p:spPr>
          <a:xfrm>
            <a:off x="622675" y="5463562"/>
            <a:ext cx="9175396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>
            <a:extLst>
              <a:ext uri="{FF2B5EF4-FFF2-40B4-BE49-F238E27FC236}">
                <a16:creationId xmlns:a16="http://schemas.microsoft.com/office/drawing/2014/main" id="{1AD904F9-ADA3-4091-BBFC-7658D2C443C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074025" y="17148408"/>
            <a:ext cx="1622071" cy="1019921"/>
          </a:xfrm>
          <a:prstGeom prst="rect">
            <a:avLst/>
          </a:prstGeom>
        </p:spPr>
      </p:pic>
      <p:pic>
        <p:nvPicPr>
          <p:cNvPr id="20" name="Imagem 2" descr="Uma imagem contendo desenho&#10;&#10;Descrição gerada automaticamente">
            <a:extLst>
              <a:ext uri="{FF2B5EF4-FFF2-40B4-BE49-F238E27FC236}">
                <a16:creationId xmlns:a16="http://schemas.microsoft.com/office/drawing/2014/main" id="{1A85330C-68B5-40A6-B347-43B65B596C8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996" y="17231349"/>
            <a:ext cx="2846801" cy="854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C1FF45A-D667-93E9-F76C-44FC706F8FBC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25632" y="368162"/>
            <a:ext cx="4544059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0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2775" y="2445561"/>
            <a:ext cx="917539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TÍTULO. Fonte 20.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2775" y="2966426"/>
            <a:ext cx="91753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Autor 1 (instituição do autor 1); Autor 2 (instituição do autor 2); Autor 3 (instituição do autor 3); Autor 4 (instituição do autor 4); Autor 5 (instituição do autor 5) – emaildoautorprincipal@contato.com.br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612775" y="3610401"/>
            <a:ext cx="91753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/>
              <a:t>Resumo</a:t>
            </a:r>
            <a:r>
              <a:rPr lang="en-US" sz="1200" dirty="0"/>
              <a:t>. Fonte 12.</a:t>
            </a:r>
          </a:p>
        </p:txBody>
      </p:sp>
    </p:spTree>
    <p:extLst>
      <p:ext uri="{BB962C8B-B14F-4D97-AF65-F5344CB8AC3E}">
        <p14:creationId xmlns:p14="http://schemas.microsoft.com/office/powerpoint/2010/main" val="3620379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58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Frederico Ribeiro do Carmo</dc:creator>
  <cp:lastModifiedBy>Jardel Dantas</cp:lastModifiedBy>
  <cp:revision>9</cp:revision>
  <dcterms:created xsi:type="dcterms:W3CDTF">2019-10-27T23:49:01Z</dcterms:created>
  <dcterms:modified xsi:type="dcterms:W3CDTF">2022-06-28T13:47:27Z</dcterms:modified>
</cp:coreProperties>
</file>