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32404050" cy="43205400"/>
  <p:notesSz cx="6858000" cy="9144000"/>
  <p:defaultTextStyle>
    <a:defPPr>
      <a:defRPr lang="pt-BR"/>
    </a:defPPr>
    <a:lvl1pPr marL="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" d="100"/>
          <a:sy n="10" d="100"/>
        </p:scale>
        <p:origin x="-2250" y="-90"/>
      </p:cViewPr>
      <p:guideLst>
        <p:guide orient="horz" pos="13608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30304" y="13421680"/>
            <a:ext cx="27543443" cy="9261158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60608" y="24483060"/>
            <a:ext cx="22682835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F7109-F79F-444A-A40C-EA96C4B6FE5A}" type="datetimeFigureOut">
              <a:rPr lang="pt-BR" smtClean="0"/>
              <a:t>11/08/2018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2F7E3-5BB0-4E3B-BF6B-90DFCB46CD8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0704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F7109-F79F-444A-A40C-EA96C4B6FE5A}" type="datetimeFigureOut">
              <a:rPr lang="pt-BR" smtClean="0"/>
              <a:t>11/08/2018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2F7E3-5BB0-4E3B-BF6B-90DFCB46CD8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4237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3254782" y="10901365"/>
            <a:ext cx="25833229" cy="23224902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743847" y="10901365"/>
            <a:ext cx="76970870" cy="23224902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F7109-F79F-444A-A40C-EA96C4B6FE5A}" type="datetimeFigureOut">
              <a:rPr lang="pt-BR" smtClean="0"/>
              <a:t>11/08/2018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2F7E3-5BB0-4E3B-BF6B-90DFCB46CD8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7482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F7109-F79F-444A-A40C-EA96C4B6FE5A}" type="datetimeFigureOut">
              <a:rPr lang="pt-BR" smtClean="0"/>
              <a:t>11/08/2018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2F7E3-5BB0-4E3B-BF6B-90DFCB46CD8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7939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696" y="27763473"/>
            <a:ext cx="27543443" cy="8581073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696" y="18312295"/>
            <a:ext cx="27543443" cy="9451178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F7109-F79F-444A-A40C-EA96C4B6FE5A}" type="datetimeFigureOut">
              <a:rPr lang="pt-BR" smtClean="0"/>
              <a:t>11/08/2018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2F7E3-5BB0-4E3B-BF6B-90DFCB46CD8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3784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743846" y="63507940"/>
            <a:ext cx="51402048" cy="179642453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7685960" y="63507940"/>
            <a:ext cx="51402051" cy="179642453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F7109-F79F-444A-A40C-EA96C4B6FE5A}" type="datetimeFigureOut">
              <a:rPr lang="pt-BR" smtClean="0"/>
              <a:t>11/08/2018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2F7E3-5BB0-4E3B-BF6B-90DFCB46CD8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8372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9671212"/>
            <a:ext cx="14317416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203" y="13701713"/>
            <a:ext cx="14317416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809" y="9671212"/>
            <a:ext cx="14323040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809" y="13701713"/>
            <a:ext cx="14323040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F7109-F79F-444A-A40C-EA96C4B6FE5A}" type="datetimeFigureOut">
              <a:rPr lang="pt-BR" smtClean="0"/>
              <a:t>11/08/2018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2F7E3-5BB0-4E3B-BF6B-90DFCB46CD8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4806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F7109-F79F-444A-A40C-EA96C4B6FE5A}" type="datetimeFigureOut">
              <a:rPr lang="pt-BR" smtClean="0"/>
              <a:t>11/08/2018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2F7E3-5BB0-4E3B-BF6B-90DFCB46CD8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2694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F7109-F79F-444A-A40C-EA96C4B6FE5A}" type="datetimeFigureOut">
              <a:rPr lang="pt-BR" smtClean="0"/>
              <a:t>11/08/2018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2F7E3-5BB0-4E3B-BF6B-90DFCB46CD8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687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4" y="1720215"/>
            <a:ext cx="10660709" cy="732091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083" y="1720218"/>
            <a:ext cx="18114764" cy="36874612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204" y="9041133"/>
            <a:ext cx="10660709" cy="29553697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F7109-F79F-444A-A40C-EA96C4B6FE5A}" type="datetimeFigureOut">
              <a:rPr lang="pt-BR" smtClean="0"/>
              <a:t>11/08/2018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2F7E3-5BB0-4E3B-BF6B-90DFCB46CD8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5637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421" y="30243780"/>
            <a:ext cx="19442430" cy="3570449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421" y="3860483"/>
            <a:ext cx="19442430" cy="25923240"/>
          </a:xfrm>
        </p:spPr>
        <p:txBody>
          <a:bodyPr/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421" y="33814229"/>
            <a:ext cx="19442430" cy="5070631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F7109-F79F-444A-A40C-EA96C4B6FE5A}" type="datetimeFigureOut">
              <a:rPr lang="pt-BR" smtClean="0"/>
              <a:t>11/08/2018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2F7E3-5BB0-4E3B-BF6B-90DFCB46CD8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1151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10081263"/>
            <a:ext cx="29163645" cy="28513567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6202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9F7109-F79F-444A-A40C-EA96C4B6FE5A}" type="datetimeFigureOut">
              <a:rPr lang="pt-BR" smtClean="0"/>
              <a:t>11/08/2018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071384" y="40045008"/>
            <a:ext cx="10261283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32229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2F7E3-5BB0-4E3B-BF6B-90DFCB46CD8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8780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20540" rtl="0" eaLnBrk="1" latinLnBrk="0" hangingPunct="1">
        <a:spcBef>
          <a:spcPct val="0"/>
        </a:spcBef>
        <a:buNone/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203" indent="-1620203" algn="l" defTabSz="432054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10439" indent="-1350169" algn="l" defTabSz="4320540" rtl="0" eaLnBrk="1" latinLnBrk="0" hangingPunct="1">
        <a:spcBef>
          <a:spcPct val="20000"/>
        </a:spcBef>
        <a:buFont typeface="Arial" panose="020B0604020202020204" pitchFamily="34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675" indent="-1080135" algn="l" defTabSz="4320540" rtl="0" eaLnBrk="1" latinLnBrk="0" hangingPunct="1">
        <a:spcBef>
          <a:spcPct val="20000"/>
        </a:spcBef>
        <a:buFont typeface="Arial" panose="020B0604020202020204" pitchFamily="34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945" indent="-1080135" algn="l" defTabSz="4320540" rtl="0" eaLnBrk="1" latinLnBrk="0" hangingPunct="1">
        <a:spcBef>
          <a:spcPct val="20000"/>
        </a:spcBef>
        <a:buFont typeface="Arial" panose="020B0604020202020204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21215" indent="-1080135" algn="l" defTabSz="4320540" rtl="0" eaLnBrk="1" latinLnBrk="0" hangingPunct="1">
        <a:spcBef>
          <a:spcPct val="20000"/>
        </a:spcBef>
        <a:buFont typeface="Arial" panose="020B0604020202020204" pitchFamily="34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85" indent="-1080135" algn="l" defTabSz="4320540" rtl="0" eaLnBrk="1" latinLnBrk="0" hangingPunct="1">
        <a:spcBef>
          <a:spcPct val="20000"/>
        </a:spcBef>
        <a:buFont typeface="Arial" panose="020B0604020202020204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4320540" rtl="0" eaLnBrk="1" latinLnBrk="0" hangingPunct="1">
        <a:spcBef>
          <a:spcPct val="20000"/>
        </a:spcBef>
        <a:buFont typeface="Arial" panose="020B0604020202020204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4320540" rtl="0" eaLnBrk="1" latinLnBrk="0" hangingPunct="1">
        <a:spcBef>
          <a:spcPct val="20000"/>
        </a:spcBef>
        <a:buFont typeface="Arial" panose="020B0604020202020204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4320540" rtl="0" eaLnBrk="1" latinLnBrk="0" hangingPunct="1">
        <a:spcBef>
          <a:spcPct val="20000"/>
        </a:spcBef>
        <a:buFont typeface="Arial" panose="020B0604020202020204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" descr="http://img02.tooopen.com/images/20150423/tooopen_sy_119909062242.jpg"/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" r="32832" b="705"/>
          <a:stretch/>
        </p:blipFill>
        <p:spPr bwMode="auto">
          <a:xfrm flipH="1">
            <a:off x="-1" y="0"/>
            <a:ext cx="32404050" cy="43122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ítulo 1"/>
          <p:cNvSpPr txBox="1">
            <a:spLocks/>
          </p:cNvSpPr>
          <p:nvPr/>
        </p:nvSpPr>
        <p:spPr>
          <a:xfrm>
            <a:off x="6553616" y="648372"/>
            <a:ext cx="25348773" cy="1961105"/>
          </a:xfrm>
          <a:prstGeom prst="rect">
            <a:avLst/>
          </a:prstGeom>
        </p:spPr>
        <p:txBody>
          <a:bodyPr vert="horz" lIns="431974" tIns="215984" rIns="431974" bIns="215984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pt-BR" sz="10600" b="1" spc="600" dirty="0" smtClean="0">
                <a:solidFill>
                  <a:schemeClr val="accent1">
                    <a:lumMod val="50000"/>
                  </a:schemeClr>
                </a:solidFill>
              </a:rPr>
              <a:t>TÍTULO (Digite) </a:t>
            </a:r>
            <a:endParaRPr lang="pt-BR" sz="8800" b="1" spc="6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5993928" y="4032772"/>
            <a:ext cx="25908461" cy="1015642"/>
          </a:xfrm>
          <a:prstGeom prst="rect">
            <a:avLst/>
          </a:prstGeom>
          <a:noFill/>
        </p:spPr>
        <p:txBody>
          <a:bodyPr wrap="square" lIns="91424" tIns="45710" rIns="91424" bIns="45710" rtlCol="0">
            <a:spAutoFit/>
          </a:bodyPr>
          <a:lstStyle/>
          <a:p>
            <a:pPr marL="742950" indent="-742950" algn="just"/>
            <a:r>
              <a:rPr lang="pt-BR" sz="3600" dirty="0" smtClean="0"/>
              <a:t>	</a:t>
            </a:r>
            <a:r>
              <a:rPr lang="pt-BR" sz="6000" u="sng" dirty="0" smtClean="0"/>
              <a:t>APRESENTADOR¹</a:t>
            </a:r>
            <a:r>
              <a:rPr lang="pt-BR" sz="6000" dirty="0" smtClean="0"/>
              <a:t>; AUTOR 1¹; AUTOR 2¹; ORIENTADOR²</a:t>
            </a:r>
            <a:r>
              <a:rPr lang="pt-BR" sz="4400" dirty="0" smtClean="0"/>
              <a:t>	</a:t>
            </a:r>
            <a:endParaRPr lang="pt-BR" sz="4400" dirty="0"/>
          </a:p>
        </p:txBody>
      </p:sp>
      <p:sp>
        <p:nvSpPr>
          <p:cNvPr id="8" name="Retângulo 7"/>
          <p:cNvSpPr/>
          <p:nvPr/>
        </p:nvSpPr>
        <p:spPr>
          <a:xfrm>
            <a:off x="6768977" y="5774320"/>
            <a:ext cx="23025521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 algn="just"/>
            <a:r>
              <a:rPr lang="pt-BR" sz="4000" dirty="0" smtClean="0"/>
              <a:t>1. DISCENTE DA XXX, CIDADE-ESTADO; 2. DOCENTE XXX</a:t>
            </a:r>
            <a:endParaRPr lang="pt-BR" sz="4000" b="1" dirty="0"/>
          </a:p>
          <a:p>
            <a:pPr marL="742950" indent="-742950" algn="just"/>
            <a:endParaRPr lang="pt-BR" sz="2800" b="1" dirty="0"/>
          </a:p>
        </p:txBody>
      </p:sp>
      <p:cxnSp>
        <p:nvCxnSpPr>
          <p:cNvPr id="10" name="Conector reto 9"/>
          <p:cNvCxnSpPr/>
          <p:nvPr/>
        </p:nvCxnSpPr>
        <p:spPr>
          <a:xfrm>
            <a:off x="792313" y="7777164"/>
            <a:ext cx="306034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2" name="Retângulo de cantos arredondados 11"/>
          <p:cNvSpPr/>
          <p:nvPr/>
        </p:nvSpPr>
        <p:spPr>
          <a:xfrm>
            <a:off x="987693" y="8209212"/>
            <a:ext cx="14617624" cy="948135"/>
          </a:xfrm>
          <a:prstGeom prst="roundRect">
            <a:avLst>
              <a:gd name="adj" fmla="val 36971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91424" tIns="45710" rIns="91424" bIns="45710" anchor="ctr"/>
          <a:lstStyle/>
          <a:p>
            <a:pPr algn="ctr">
              <a:defRPr/>
            </a:pPr>
            <a:r>
              <a:rPr lang="pt-BR" sz="5400" b="1" dirty="0" smtClean="0"/>
              <a:t>INTRODUÇÃO</a:t>
            </a:r>
            <a:endParaRPr lang="pt-BR" sz="5400" dirty="0"/>
          </a:p>
        </p:txBody>
      </p:sp>
      <p:sp>
        <p:nvSpPr>
          <p:cNvPr id="13" name="Retângulo de cantos arredondados 12"/>
          <p:cNvSpPr/>
          <p:nvPr/>
        </p:nvSpPr>
        <p:spPr>
          <a:xfrm>
            <a:off x="720305" y="12805693"/>
            <a:ext cx="14617624" cy="948135"/>
          </a:xfrm>
          <a:prstGeom prst="roundRect">
            <a:avLst>
              <a:gd name="adj" fmla="val 36971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91424" tIns="45710" rIns="91424" bIns="45710" anchor="ctr"/>
          <a:lstStyle/>
          <a:p>
            <a:pPr algn="ctr">
              <a:defRPr/>
            </a:pPr>
            <a:r>
              <a:rPr lang="pt-BR" sz="5400" b="1" dirty="0" smtClean="0"/>
              <a:t>OBJETIVOS</a:t>
            </a:r>
            <a:endParaRPr lang="pt-BR" sz="5400" dirty="0"/>
          </a:p>
        </p:txBody>
      </p:sp>
      <p:sp>
        <p:nvSpPr>
          <p:cNvPr id="14" name="Retângulo de cantos arredondados 13"/>
          <p:cNvSpPr/>
          <p:nvPr/>
        </p:nvSpPr>
        <p:spPr>
          <a:xfrm>
            <a:off x="792313" y="15830029"/>
            <a:ext cx="14617624" cy="948135"/>
          </a:xfrm>
          <a:prstGeom prst="roundRect">
            <a:avLst>
              <a:gd name="adj" fmla="val 36971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91424" tIns="45710" rIns="91424" bIns="45710" anchor="ctr"/>
          <a:lstStyle/>
          <a:p>
            <a:pPr algn="ctr">
              <a:defRPr/>
            </a:pPr>
            <a:r>
              <a:rPr lang="pt-BR" sz="5400" b="1" dirty="0" smtClean="0"/>
              <a:t>METODOLOGIA</a:t>
            </a:r>
            <a:endParaRPr lang="pt-BR" sz="5400" dirty="0"/>
          </a:p>
        </p:txBody>
      </p:sp>
      <p:sp>
        <p:nvSpPr>
          <p:cNvPr id="15" name="Retângulo de cantos arredondados 14"/>
          <p:cNvSpPr/>
          <p:nvPr/>
        </p:nvSpPr>
        <p:spPr>
          <a:xfrm>
            <a:off x="16769457" y="16041646"/>
            <a:ext cx="14617624" cy="948135"/>
          </a:xfrm>
          <a:prstGeom prst="roundRect">
            <a:avLst>
              <a:gd name="adj" fmla="val 36971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91424" tIns="45710" rIns="91424" bIns="45710" anchor="ctr"/>
          <a:lstStyle/>
          <a:p>
            <a:pPr algn="ctr">
              <a:defRPr/>
            </a:pPr>
            <a:r>
              <a:rPr lang="pt-BR" sz="5400" b="1" dirty="0" smtClean="0"/>
              <a:t>DISCUSSÃO</a:t>
            </a:r>
            <a:endParaRPr lang="pt-BR" sz="5400" dirty="0"/>
          </a:p>
        </p:txBody>
      </p:sp>
      <p:sp>
        <p:nvSpPr>
          <p:cNvPr id="16" name="Retângulo de cantos arredondados 15"/>
          <p:cNvSpPr/>
          <p:nvPr/>
        </p:nvSpPr>
        <p:spPr>
          <a:xfrm>
            <a:off x="434610" y="39478641"/>
            <a:ext cx="14617624" cy="948135"/>
          </a:xfrm>
          <a:prstGeom prst="roundRect">
            <a:avLst>
              <a:gd name="adj" fmla="val 36971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91424" tIns="45710" rIns="91424" bIns="45710" anchor="ctr"/>
          <a:lstStyle/>
          <a:p>
            <a:pPr algn="ctr">
              <a:defRPr/>
            </a:pPr>
            <a:r>
              <a:rPr lang="pt-BR" sz="5400" b="1" dirty="0" smtClean="0"/>
              <a:t>REFERÊNCIAS</a:t>
            </a:r>
            <a:endParaRPr lang="pt-BR" sz="5400" dirty="0"/>
          </a:p>
        </p:txBody>
      </p:sp>
      <p:sp>
        <p:nvSpPr>
          <p:cNvPr id="17" name="Retângulo de cantos arredondados 16"/>
          <p:cNvSpPr/>
          <p:nvPr/>
        </p:nvSpPr>
        <p:spPr>
          <a:xfrm>
            <a:off x="708930" y="26067196"/>
            <a:ext cx="14617624" cy="948135"/>
          </a:xfrm>
          <a:prstGeom prst="roundRect">
            <a:avLst>
              <a:gd name="adj" fmla="val 36971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91424" tIns="45710" rIns="91424" bIns="45710" anchor="ctr"/>
          <a:lstStyle/>
          <a:p>
            <a:pPr algn="ctr">
              <a:defRPr/>
            </a:pPr>
            <a:r>
              <a:rPr lang="pt-BR" sz="5400" b="1" dirty="0" smtClean="0"/>
              <a:t>RESULTADOS</a:t>
            </a:r>
            <a:endParaRPr lang="pt-BR" sz="5400" dirty="0"/>
          </a:p>
        </p:txBody>
      </p:sp>
      <p:sp>
        <p:nvSpPr>
          <p:cNvPr id="18" name="Retângulo de cantos arredondados 17"/>
          <p:cNvSpPr/>
          <p:nvPr/>
        </p:nvSpPr>
        <p:spPr>
          <a:xfrm>
            <a:off x="16786146" y="30735710"/>
            <a:ext cx="14617624" cy="948135"/>
          </a:xfrm>
          <a:prstGeom prst="roundRect">
            <a:avLst>
              <a:gd name="adj" fmla="val 36971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91424" tIns="45710" rIns="91424" bIns="45710" anchor="ctr"/>
          <a:lstStyle/>
          <a:p>
            <a:pPr algn="ctr">
              <a:defRPr/>
            </a:pPr>
            <a:r>
              <a:rPr lang="pt-BR" sz="5400" b="1" dirty="0" smtClean="0"/>
              <a:t>CONCLUSÃO </a:t>
            </a:r>
            <a:endParaRPr lang="pt-BR" sz="5400" dirty="0"/>
          </a:p>
        </p:txBody>
      </p:sp>
      <p:cxnSp>
        <p:nvCxnSpPr>
          <p:cNvPr id="20" name="Conector reto 19"/>
          <p:cNvCxnSpPr/>
          <p:nvPr/>
        </p:nvCxnSpPr>
        <p:spPr>
          <a:xfrm>
            <a:off x="16202025" y="7849172"/>
            <a:ext cx="0" cy="312514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to 26"/>
          <p:cNvCxnSpPr/>
          <p:nvPr/>
        </p:nvCxnSpPr>
        <p:spPr>
          <a:xfrm>
            <a:off x="783681" y="39244660"/>
            <a:ext cx="306034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2" name="Grupo 1"/>
          <p:cNvGrpSpPr/>
          <p:nvPr/>
        </p:nvGrpSpPr>
        <p:grpSpPr>
          <a:xfrm>
            <a:off x="-647847" y="-287732"/>
            <a:ext cx="7632848" cy="6545828"/>
            <a:chOff x="-647847" y="-287732"/>
            <a:chExt cx="7632848" cy="6545828"/>
          </a:xfrm>
        </p:grpSpPr>
        <p:pic>
          <p:nvPicPr>
            <p:cNvPr id="19" name="Imagem 18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3624"/>
            <a:stretch/>
          </p:blipFill>
          <p:spPr>
            <a:xfrm>
              <a:off x="239060" y="-287732"/>
              <a:ext cx="6169877" cy="5131679"/>
            </a:xfrm>
            <a:prstGeom prst="rect">
              <a:avLst/>
            </a:prstGeom>
            <a:effectLst/>
          </p:spPr>
        </p:pic>
        <p:pic>
          <p:nvPicPr>
            <p:cNvPr id="21" name="Picture 2" descr="C:\Users\mayron\Desktop\Carlos\ONCOPIAUI\2018\logo\logo.png"/>
            <p:cNvPicPr>
              <a:picLocks noChangeAspect="1" noChangeArrowheads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" b="38893"/>
            <a:stretch/>
          </p:blipFill>
          <p:spPr bwMode="auto">
            <a:xfrm>
              <a:off x="-647847" y="4392788"/>
              <a:ext cx="7632848" cy="18653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056148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" descr="http://img02.tooopen.com/images/20150423/tooopen_sy_119909062242.jpg"/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" r="32832" b="705"/>
          <a:stretch/>
        </p:blipFill>
        <p:spPr bwMode="auto">
          <a:xfrm flipH="1">
            <a:off x="-1" y="0"/>
            <a:ext cx="32404050" cy="43122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ítulo 1"/>
          <p:cNvSpPr txBox="1">
            <a:spLocks/>
          </p:cNvSpPr>
          <p:nvPr/>
        </p:nvSpPr>
        <p:spPr>
          <a:xfrm>
            <a:off x="6553616" y="648372"/>
            <a:ext cx="25348773" cy="1961105"/>
          </a:xfrm>
          <a:prstGeom prst="rect">
            <a:avLst/>
          </a:prstGeom>
        </p:spPr>
        <p:txBody>
          <a:bodyPr vert="horz" lIns="431974" tIns="215984" rIns="431974" bIns="215984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pt-BR" sz="10600" b="1" spc="600" dirty="0" smtClean="0">
                <a:solidFill>
                  <a:schemeClr val="accent1">
                    <a:lumMod val="50000"/>
                  </a:schemeClr>
                </a:solidFill>
              </a:rPr>
              <a:t>TÍTULO (Digite) </a:t>
            </a:r>
            <a:endParaRPr lang="pt-BR" sz="8800" b="1" spc="6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5993928" y="4032772"/>
            <a:ext cx="25908461" cy="1015642"/>
          </a:xfrm>
          <a:prstGeom prst="rect">
            <a:avLst/>
          </a:prstGeom>
          <a:noFill/>
        </p:spPr>
        <p:txBody>
          <a:bodyPr wrap="square" lIns="91424" tIns="45710" rIns="91424" bIns="45710" rtlCol="0">
            <a:spAutoFit/>
          </a:bodyPr>
          <a:lstStyle/>
          <a:p>
            <a:pPr marL="742950" indent="-742950" algn="just"/>
            <a:r>
              <a:rPr lang="pt-BR" sz="3600" dirty="0" smtClean="0"/>
              <a:t>	</a:t>
            </a:r>
            <a:r>
              <a:rPr lang="pt-BR" sz="6000" u="sng" dirty="0" smtClean="0"/>
              <a:t>APRESENTADOR¹</a:t>
            </a:r>
            <a:r>
              <a:rPr lang="pt-BR" sz="6000" dirty="0" smtClean="0"/>
              <a:t>; AUTOR 1¹; AUTOR 2¹; ORIENTADOR²</a:t>
            </a:r>
            <a:r>
              <a:rPr lang="pt-BR" sz="4400" dirty="0" smtClean="0"/>
              <a:t>	</a:t>
            </a:r>
            <a:endParaRPr lang="pt-BR" sz="4400" dirty="0"/>
          </a:p>
        </p:txBody>
      </p:sp>
      <p:sp>
        <p:nvSpPr>
          <p:cNvPr id="8" name="Retângulo 7"/>
          <p:cNvSpPr/>
          <p:nvPr/>
        </p:nvSpPr>
        <p:spPr>
          <a:xfrm>
            <a:off x="6768977" y="5774320"/>
            <a:ext cx="23025521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 algn="just"/>
            <a:r>
              <a:rPr lang="pt-BR" sz="4000" dirty="0" smtClean="0"/>
              <a:t>1. DISCENTE DA XXX, CIDADE-ESTADO; 2. DOCENTE XXX</a:t>
            </a:r>
            <a:endParaRPr lang="pt-BR" sz="4000" b="1" dirty="0"/>
          </a:p>
          <a:p>
            <a:pPr marL="742950" indent="-742950" algn="just"/>
            <a:endParaRPr lang="pt-BR" sz="2800" b="1" dirty="0"/>
          </a:p>
        </p:txBody>
      </p:sp>
      <p:cxnSp>
        <p:nvCxnSpPr>
          <p:cNvPr id="10" name="Conector reto 9"/>
          <p:cNvCxnSpPr/>
          <p:nvPr/>
        </p:nvCxnSpPr>
        <p:spPr>
          <a:xfrm>
            <a:off x="792313" y="7777164"/>
            <a:ext cx="306034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2" name="Retângulo de cantos arredondados 11"/>
          <p:cNvSpPr/>
          <p:nvPr/>
        </p:nvSpPr>
        <p:spPr>
          <a:xfrm>
            <a:off x="792313" y="8209212"/>
            <a:ext cx="14617624" cy="948135"/>
          </a:xfrm>
          <a:prstGeom prst="roundRect">
            <a:avLst>
              <a:gd name="adj" fmla="val 36971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91424" tIns="45710" rIns="91424" bIns="45710" anchor="ctr"/>
          <a:lstStyle/>
          <a:p>
            <a:pPr algn="ctr">
              <a:defRPr/>
            </a:pPr>
            <a:r>
              <a:rPr lang="pt-BR" sz="5400" b="1" dirty="0" smtClean="0"/>
              <a:t>INTRODUÇÃO</a:t>
            </a:r>
            <a:endParaRPr lang="pt-BR" sz="5400" dirty="0"/>
          </a:p>
        </p:txBody>
      </p:sp>
      <p:sp>
        <p:nvSpPr>
          <p:cNvPr id="13" name="Retângulo de cantos arredondados 12"/>
          <p:cNvSpPr/>
          <p:nvPr/>
        </p:nvSpPr>
        <p:spPr>
          <a:xfrm>
            <a:off x="720305" y="12805693"/>
            <a:ext cx="14617624" cy="948135"/>
          </a:xfrm>
          <a:prstGeom prst="roundRect">
            <a:avLst>
              <a:gd name="adj" fmla="val 36971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91424" tIns="45710" rIns="91424" bIns="45710" anchor="ctr"/>
          <a:lstStyle/>
          <a:p>
            <a:pPr algn="ctr">
              <a:defRPr/>
            </a:pPr>
            <a:r>
              <a:rPr lang="pt-BR" sz="5400" b="1" dirty="0" smtClean="0"/>
              <a:t>OBJETIVOS</a:t>
            </a:r>
            <a:endParaRPr lang="pt-BR" sz="5400" dirty="0"/>
          </a:p>
        </p:txBody>
      </p:sp>
      <p:sp>
        <p:nvSpPr>
          <p:cNvPr id="14" name="Retângulo de cantos arredondados 13"/>
          <p:cNvSpPr/>
          <p:nvPr/>
        </p:nvSpPr>
        <p:spPr>
          <a:xfrm>
            <a:off x="792313" y="15830029"/>
            <a:ext cx="14617624" cy="948135"/>
          </a:xfrm>
          <a:prstGeom prst="roundRect">
            <a:avLst>
              <a:gd name="adj" fmla="val 36971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91424" tIns="45710" rIns="91424" bIns="45710" anchor="ctr"/>
          <a:lstStyle/>
          <a:p>
            <a:pPr algn="ctr">
              <a:defRPr/>
            </a:pPr>
            <a:r>
              <a:rPr lang="pt-BR" sz="5400" b="1" dirty="0" smtClean="0"/>
              <a:t>METODOLOGIA</a:t>
            </a:r>
            <a:endParaRPr lang="pt-BR" sz="5400" dirty="0"/>
          </a:p>
        </p:txBody>
      </p:sp>
      <p:sp>
        <p:nvSpPr>
          <p:cNvPr id="15" name="Retângulo de cantos arredondados 14"/>
          <p:cNvSpPr/>
          <p:nvPr/>
        </p:nvSpPr>
        <p:spPr>
          <a:xfrm>
            <a:off x="16775582" y="8242637"/>
            <a:ext cx="14617624" cy="948135"/>
          </a:xfrm>
          <a:prstGeom prst="roundRect">
            <a:avLst>
              <a:gd name="adj" fmla="val 36971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91424" tIns="45710" rIns="91424" bIns="45710" anchor="ctr"/>
          <a:lstStyle/>
          <a:p>
            <a:pPr algn="ctr">
              <a:defRPr/>
            </a:pPr>
            <a:r>
              <a:rPr lang="pt-BR" sz="5400" b="1" dirty="0" smtClean="0"/>
              <a:t>DISCUSSÃO</a:t>
            </a:r>
            <a:endParaRPr lang="pt-BR" sz="5400" dirty="0"/>
          </a:p>
        </p:txBody>
      </p:sp>
      <p:sp>
        <p:nvSpPr>
          <p:cNvPr id="16" name="Retângulo de cantos arredondados 15"/>
          <p:cNvSpPr/>
          <p:nvPr/>
        </p:nvSpPr>
        <p:spPr>
          <a:xfrm>
            <a:off x="16769457" y="35314208"/>
            <a:ext cx="14617624" cy="948135"/>
          </a:xfrm>
          <a:prstGeom prst="roundRect">
            <a:avLst>
              <a:gd name="adj" fmla="val 36971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91424" tIns="45710" rIns="91424" bIns="45710" anchor="ctr"/>
          <a:lstStyle/>
          <a:p>
            <a:pPr algn="ctr">
              <a:defRPr/>
            </a:pPr>
            <a:r>
              <a:rPr lang="pt-BR" sz="5400" b="1" dirty="0" smtClean="0"/>
              <a:t>REFERÊNCIAS</a:t>
            </a:r>
            <a:endParaRPr lang="pt-BR" sz="5400" dirty="0"/>
          </a:p>
        </p:txBody>
      </p:sp>
      <p:sp>
        <p:nvSpPr>
          <p:cNvPr id="17" name="Retângulo de cantos arredondados 16"/>
          <p:cNvSpPr/>
          <p:nvPr/>
        </p:nvSpPr>
        <p:spPr>
          <a:xfrm>
            <a:off x="708930" y="26067196"/>
            <a:ext cx="14617624" cy="948135"/>
          </a:xfrm>
          <a:prstGeom prst="roundRect">
            <a:avLst>
              <a:gd name="adj" fmla="val 36971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91424" tIns="45710" rIns="91424" bIns="45710" anchor="ctr"/>
          <a:lstStyle/>
          <a:p>
            <a:pPr algn="ctr">
              <a:defRPr/>
            </a:pPr>
            <a:r>
              <a:rPr lang="pt-BR" sz="5400" b="1" dirty="0" smtClean="0"/>
              <a:t>RESULTADOS</a:t>
            </a:r>
            <a:endParaRPr lang="pt-BR" sz="5400" dirty="0"/>
          </a:p>
        </p:txBody>
      </p:sp>
      <p:sp>
        <p:nvSpPr>
          <p:cNvPr id="18" name="Retângulo de cantos arredondados 17"/>
          <p:cNvSpPr/>
          <p:nvPr/>
        </p:nvSpPr>
        <p:spPr>
          <a:xfrm>
            <a:off x="16786146" y="21602700"/>
            <a:ext cx="14617624" cy="948135"/>
          </a:xfrm>
          <a:prstGeom prst="roundRect">
            <a:avLst>
              <a:gd name="adj" fmla="val 36971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91424" tIns="45710" rIns="91424" bIns="45710" anchor="ctr"/>
          <a:lstStyle/>
          <a:p>
            <a:pPr algn="ctr">
              <a:defRPr/>
            </a:pPr>
            <a:r>
              <a:rPr lang="pt-BR" sz="5400" b="1" dirty="0" smtClean="0"/>
              <a:t>CONCLUSÃO </a:t>
            </a:r>
            <a:endParaRPr lang="pt-BR" sz="5400" dirty="0"/>
          </a:p>
        </p:txBody>
      </p:sp>
      <p:cxnSp>
        <p:nvCxnSpPr>
          <p:cNvPr id="20" name="Conector reto 19"/>
          <p:cNvCxnSpPr/>
          <p:nvPr/>
        </p:nvCxnSpPr>
        <p:spPr>
          <a:xfrm flipH="1">
            <a:off x="16202021" y="7849172"/>
            <a:ext cx="4" cy="344198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upo 20"/>
          <p:cNvGrpSpPr/>
          <p:nvPr/>
        </p:nvGrpSpPr>
        <p:grpSpPr>
          <a:xfrm>
            <a:off x="-647847" y="-287732"/>
            <a:ext cx="7632848" cy="6545828"/>
            <a:chOff x="-647847" y="-287732"/>
            <a:chExt cx="7632848" cy="6545828"/>
          </a:xfrm>
        </p:grpSpPr>
        <p:pic>
          <p:nvPicPr>
            <p:cNvPr id="22" name="Imagem 21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3624"/>
            <a:stretch/>
          </p:blipFill>
          <p:spPr>
            <a:xfrm>
              <a:off x="239060" y="-287732"/>
              <a:ext cx="6169877" cy="5131679"/>
            </a:xfrm>
            <a:prstGeom prst="rect">
              <a:avLst/>
            </a:prstGeom>
            <a:effectLst/>
          </p:spPr>
        </p:pic>
        <p:pic>
          <p:nvPicPr>
            <p:cNvPr id="23" name="Picture 2" descr="C:\Users\mayron\Desktop\Carlos\ONCOPIAUI\2018\logo\logo.png"/>
            <p:cNvPicPr>
              <a:picLocks noChangeAspect="1" noChangeArrowheads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" b="38893"/>
            <a:stretch/>
          </p:blipFill>
          <p:spPr bwMode="auto">
            <a:xfrm>
              <a:off x="-647847" y="4392788"/>
              <a:ext cx="7632848" cy="18653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181960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2" descr="http://img02.tooopen.com/images/20150423/tooopen_sy_119909062242.jpg"/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" r="32832" b="705"/>
          <a:stretch/>
        </p:blipFill>
        <p:spPr bwMode="auto">
          <a:xfrm flipH="1">
            <a:off x="-1" y="0"/>
            <a:ext cx="32404050" cy="43122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ítulo 1"/>
          <p:cNvSpPr txBox="1">
            <a:spLocks/>
          </p:cNvSpPr>
          <p:nvPr/>
        </p:nvSpPr>
        <p:spPr>
          <a:xfrm>
            <a:off x="6553616" y="648372"/>
            <a:ext cx="25348773" cy="1961105"/>
          </a:xfrm>
          <a:prstGeom prst="rect">
            <a:avLst/>
          </a:prstGeom>
        </p:spPr>
        <p:txBody>
          <a:bodyPr vert="horz" lIns="431974" tIns="215984" rIns="431974" bIns="215984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pt-BR" sz="10600" b="1" spc="600" dirty="0" smtClean="0">
                <a:solidFill>
                  <a:schemeClr val="accent1">
                    <a:lumMod val="50000"/>
                  </a:schemeClr>
                </a:solidFill>
              </a:rPr>
              <a:t>TÍTULO (Digite) </a:t>
            </a:r>
            <a:endParaRPr lang="pt-BR" sz="8800" b="1" spc="6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5993928" y="4032772"/>
            <a:ext cx="25908461" cy="1015642"/>
          </a:xfrm>
          <a:prstGeom prst="rect">
            <a:avLst/>
          </a:prstGeom>
          <a:noFill/>
        </p:spPr>
        <p:txBody>
          <a:bodyPr wrap="square" lIns="91424" tIns="45710" rIns="91424" bIns="45710" rtlCol="0">
            <a:spAutoFit/>
          </a:bodyPr>
          <a:lstStyle/>
          <a:p>
            <a:pPr marL="742950" indent="-742950" algn="just"/>
            <a:r>
              <a:rPr lang="pt-BR" sz="3600" dirty="0" smtClean="0"/>
              <a:t>	</a:t>
            </a:r>
            <a:r>
              <a:rPr lang="pt-BR" sz="6000" u="sng" dirty="0" smtClean="0"/>
              <a:t>APRESENTADOR¹</a:t>
            </a:r>
            <a:r>
              <a:rPr lang="pt-BR" sz="6000" dirty="0" smtClean="0"/>
              <a:t>; AUTOR 1¹; AUTOR 2¹; ORIENTADOR²</a:t>
            </a:r>
            <a:r>
              <a:rPr lang="pt-BR" sz="4400" dirty="0" smtClean="0"/>
              <a:t>	</a:t>
            </a:r>
            <a:endParaRPr lang="pt-BR" sz="4400" dirty="0"/>
          </a:p>
        </p:txBody>
      </p:sp>
      <p:sp>
        <p:nvSpPr>
          <p:cNvPr id="8" name="Retângulo 7"/>
          <p:cNvSpPr/>
          <p:nvPr/>
        </p:nvSpPr>
        <p:spPr>
          <a:xfrm>
            <a:off x="6768977" y="5774320"/>
            <a:ext cx="23025521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 algn="just"/>
            <a:r>
              <a:rPr lang="pt-BR" sz="4000" dirty="0" smtClean="0"/>
              <a:t>1. DISCENTE DA XXX, CIDADE-ESTADO; 2. DOCENTE XXX</a:t>
            </a:r>
            <a:endParaRPr lang="pt-BR" sz="4000" b="1" dirty="0"/>
          </a:p>
          <a:p>
            <a:pPr marL="742950" indent="-742950" algn="just"/>
            <a:endParaRPr lang="pt-BR" sz="2800" b="1" dirty="0"/>
          </a:p>
        </p:txBody>
      </p:sp>
      <p:cxnSp>
        <p:nvCxnSpPr>
          <p:cNvPr id="10" name="Conector reto 9"/>
          <p:cNvCxnSpPr/>
          <p:nvPr/>
        </p:nvCxnSpPr>
        <p:spPr>
          <a:xfrm>
            <a:off x="792313" y="7777164"/>
            <a:ext cx="306034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2" name="Retângulo de cantos arredondados 11"/>
          <p:cNvSpPr/>
          <p:nvPr/>
        </p:nvSpPr>
        <p:spPr>
          <a:xfrm>
            <a:off x="432273" y="8209212"/>
            <a:ext cx="14617624" cy="948135"/>
          </a:xfrm>
          <a:prstGeom prst="roundRect">
            <a:avLst>
              <a:gd name="adj" fmla="val 36971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91424" tIns="45710" rIns="91424" bIns="45710" anchor="ctr"/>
          <a:lstStyle/>
          <a:p>
            <a:pPr algn="ctr">
              <a:defRPr/>
            </a:pPr>
            <a:r>
              <a:rPr lang="pt-BR" sz="5400" b="1" dirty="0" smtClean="0"/>
              <a:t>INTRODUÇÃO</a:t>
            </a:r>
            <a:endParaRPr lang="pt-BR" sz="5400" dirty="0"/>
          </a:p>
        </p:txBody>
      </p:sp>
      <p:sp>
        <p:nvSpPr>
          <p:cNvPr id="13" name="Retângulo de cantos arredondados 12"/>
          <p:cNvSpPr/>
          <p:nvPr/>
        </p:nvSpPr>
        <p:spPr>
          <a:xfrm>
            <a:off x="720305" y="12805693"/>
            <a:ext cx="14617624" cy="948135"/>
          </a:xfrm>
          <a:prstGeom prst="roundRect">
            <a:avLst>
              <a:gd name="adj" fmla="val 36971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91424" tIns="45710" rIns="91424" bIns="45710" anchor="ctr"/>
          <a:lstStyle/>
          <a:p>
            <a:pPr algn="ctr">
              <a:defRPr/>
            </a:pPr>
            <a:r>
              <a:rPr lang="pt-BR" sz="5400" b="1" dirty="0" smtClean="0"/>
              <a:t>OBJETIVOS</a:t>
            </a:r>
            <a:endParaRPr lang="pt-BR" sz="5400" dirty="0"/>
          </a:p>
        </p:txBody>
      </p:sp>
      <p:sp>
        <p:nvSpPr>
          <p:cNvPr id="14" name="Retângulo de cantos arredondados 13"/>
          <p:cNvSpPr/>
          <p:nvPr/>
        </p:nvSpPr>
        <p:spPr>
          <a:xfrm>
            <a:off x="792313" y="15830029"/>
            <a:ext cx="14617624" cy="948135"/>
          </a:xfrm>
          <a:prstGeom prst="roundRect">
            <a:avLst>
              <a:gd name="adj" fmla="val 36971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91424" tIns="45710" rIns="91424" bIns="45710" anchor="ctr"/>
          <a:lstStyle/>
          <a:p>
            <a:pPr algn="ctr">
              <a:defRPr/>
            </a:pPr>
            <a:r>
              <a:rPr lang="pt-BR" sz="5400" b="1" dirty="0" smtClean="0"/>
              <a:t>METODOLOGIA</a:t>
            </a:r>
            <a:endParaRPr lang="pt-BR" sz="5400" dirty="0"/>
          </a:p>
        </p:txBody>
      </p:sp>
      <p:sp>
        <p:nvSpPr>
          <p:cNvPr id="15" name="Retângulo de cantos arredondados 14"/>
          <p:cNvSpPr/>
          <p:nvPr/>
        </p:nvSpPr>
        <p:spPr>
          <a:xfrm>
            <a:off x="792313" y="27147316"/>
            <a:ext cx="14617624" cy="948135"/>
          </a:xfrm>
          <a:prstGeom prst="roundRect">
            <a:avLst>
              <a:gd name="adj" fmla="val 36971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91424" tIns="45710" rIns="91424" bIns="45710" anchor="ctr"/>
          <a:lstStyle/>
          <a:p>
            <a:pPr algn="ctr">
              <a:defRPr/>
            </a:pPr>
            <a:r>
              <a:rPr lang="pt-BR" sz="5400" b="1" dirty="0" smtClean="0"/>
              <a:t>DISCUSSÃO</a:t>
            </a:r>
            <a:endParaRPr lang="pt-BR" sz="5400" dirty="0"/>
          </a:p>
        </p:txBody>
      </p:sp>
      <p:sp>
        <p:nvSpPr>
          <p:cNvPr id="16" name="Retângulo de cantos arredondados 15"/>
          <p:cNvSpPr/>
          <p:nvPr/>
        </p:nvSpPr>
        <p:spPr>
          <a:xfrm>
            <a:off x="792313" y="40036748"/>
            <a:ext cx="14617624" cy="948135"/>
          </a:xfrm>
          <a:prstGeom prst="roundRect">
            <a:avLst>
              <a:gd name="adj" fmla="val 36971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91424" tIns="45710" rIns="91424" bIns="45710" anchor="ctr"/>
          <a:lstStyle/>
          <a:p>
            <a:pPr algn="ctr">
              <a:defRPr/>
            </a:pPr>
            <a:r>
              <a:rPr lang="pt-BR" sz="5400" b="1" dirty="0" smtClean="0"/>
              <a:t>REFERÊNCIAS</a:t>
            </a:r>
            <a:endParaRPr lang="pt-BR" sz="5400" dirty="0"/>
          </a:p>
        </p:txBody>
      </p:sp>
      <p:sp>
        <p:nvSpPr>
          <p:cNvPr id="17" name="Retângulo de cantos arredondados 16"/>
          <p:cNvSpPr/>
          <p:nvPr/>
        </p:nvSpPr>
        <p:spPr>
          <a:xfrm>
            <a:off x="708930" y="21446639"/>
            <a:ext cx="14617624" cy="948135"/>
          </a:xfrm>
          <a:prstGeom prst="roundRect">
            <a:avLst>
              <a:gd name="adj" fmla="val 36971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91424" tIns="45710" rIns="91424" bIns="45710" anchor="ctr"/>
          <a:lstStyle/>
          <a:p>
            <a:pPr algn="ctr">
              <a:defRPr/>
            </a:pPr>
            <a:r>
              <a:rPr lang="pt-BR" sz="5400" b="1" dirty="0" smtClean="0"/>
              <a:t>RESULTADOS</a:t>
            </a:r>
            <a:endParaRPr lang="pt-BR" sz="5400" dirty="0"/>
          </a:p>
        </p:txBody>
      </p:sp>
      <p:sp>
        <p:nvSpPr>
          <p:cNvPr id="18" name="Retângulo de cantos arredondados 17"/>
          <p:cNvSpPr/>
          <p:nvPr/>
        </p:nvSpPr>
        <p:spPr>
          <a:xfrm>
            <a:off x="792313" y="32835948"/>
            <a:ext cx="14617624" cy="948135"/>
          </a:xfrm>
          <a:prstGeom prst="roundRect">
            <a:avLst>
              <a:gd name="adj" fmla="val 36971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91424" tIns="45710" rIns="91424" bIns="45710" anchor="ctr"/>
          <a:lstStyle/>
          <a:p>
            <a:pPr algn="ctr">
              <a:defRPr/>
            </a:pPr>
            <a:r>
              <a:rPr lang="pt-BR" sz="5400" b="1" dirty="0" smtClean="0"/>
              <a:t>CONCLUSÃO </a:t>
            </a:r>
            <a:endParaRPr lang="pt-BR" sz="5400" dirty="0"/>
          </a:p>
        </p:txBody>
      </p:sp>
      <p:grpSp>
        <p:nvGrpSpPr>
          <p:cNvPr id="20" name="Grupo 19"/>
          <p:cNvGrpSpPr/>
          <p:nvPr/>
        </p:nvGrpSpPr>
        <p:grpSpPr>
          <a:xfrm>
            <a:off x="-647847" y="-287732"/>
            <a:ext cx="7632848" cy="6545828"/>
            <a:chOff x="-647847" y="-287732"/>
            <a:chExt cx="7632848" cy="6545828"/>
          </a:xfrm>
        </p:grpSpPr>
        <p:pic>
          <p:nvPicPr>
            <p:cNvPr id="21" name="Imagem 20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3624"/>
            <a:stretch/>
          </p:blipFill>
          <p:spPr>
            <a:xfrm>
              <a:off x="239060" y="-287732"/>
              <a:ext cx="6169877" cy="5131679"/>
            </a:xfrm>
            <a:prstGeom prst="rect">
              <a:avLst/>
            </a:prstGeom>
            <a:effectLst/>
          </p:spPr>
        </p:pic>
        <p:pic>
          <p:nvPicPr>
            <p:cNvPr id="22" name="Picture 2" descr="C:\Users\mayron\Desktop\Carlos\ONCOPIAUI\2018\logo\logo.png"/>
            <p:cNvPicPr>
              <a:picLocks noChangeAspect="1" noChangeArrowheads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" b="38893"/>
            <a:stretch/>
          </p:blipFill>
          <p:spPr bwMode="auto">
            <a:xfrm>
              <a:off x="-647847" y="4392788"/>
              <a:ext cx="7632848" cy="18653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082328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69</Words>
  <Application>Microsoft Office PowerPoint</Application>
  <PresentationFormat>Personalizar</PresentationFormat>
  <Paragraphs>30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4" baseType="lpstr">
      <vt:lpstr>Tema do Office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mayron</dc:creator>
  <cp:lastModifiedBy>mayron</cp:lastModifiedBy>
  <cp:revision>4</cp:revision>
  <dcterms:created xsi:type="dcterms:W3CDTF">2017-09-05T15:32:47Z</dcterms:created>
  <dcterms:modified xsi:type="dcterms:W3CDTF">2018-08-11T23:42:04Z</dcterms:modified>
</cp:coreProperties>
</file>