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69" d="100"/>
          <a:sy n="69" d="100"/>
        </p:scale>
        <p:origin x="69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Gleidson Thiago" userId="b3089de82baad216" providerId="LiveId" clId="{66992315-FB98-40DF-B80F-6097D429E669}"/>
    <pc:docChg chg="undo custSel addSld delSld modSld modMainMaster">
      <pc:chgData name="Gleidson Thiago" userId="b3089de82baad216" providerId="LiveId" clId="{66992315-FB98-40DF-B80F-6097D429E669}" dt="2018-02-18T11:58:12.863" v="264" actId="2696"/>
      <pc:docMkLst>
        <pc:docMk/>
      </pc:docMkLst>
      <pc:sldChg chg="add del">
        <pc:chgData name="Gleidson Thiago" userId="b3089de82baad216" providerId="LiveId" clId="{66992315-FB98-40DF-B80F-6097D429E669}" dt="2018-02-18T11:56:38.087" v="234" actId="2696"/>
        <pc:sldMkLst>
          <pc:docMk/>
          <pc:sldMk cId="1726569284" sldId="256"/>
        </pc:sldMkLst>
      </pc:sldChg>
      <pc:sldChg chg="add del">
        <pc:chgData name="Gleidson Thiago" userId="b3089de82baad216" providerId="LiveId" clId="{66992315-FB98-40DF-B80F-6097D429E669}" dt="2018-02-18T11:54:19.063" v="207" actId="2696"/>
        <pc:sldMkLst>
          <pc:docMk/>
          <pc:sldMk cId="1817067192" sldId="256"/>
        </pc:sldMkLst>
      </pc:sldChg>
      <pc:sldChg chg="add del">
        <pc:chgData name="Gleidson Thiago" userId="b3089de82baad216" providerId="LiveId" clId="{66992315-FB98-40DF-B80F-6097D429E669}" dt="2018-02-18T11:56:45.864" v="236" actId="2696"/>
        <pc:sldMkLst>
          <pc:docMk/>
          <pc:sldMk cId="2204813147" sldId="256"/>
        </pc:sldMkLst>
      </pc:sldChg>
      <pc:sldChg chg="del">
        <pc:chgData name="Gleidson Thiago" userId="b3089de82baad216" providerId="LiveId" clId="{66992315-FB98-40DF-B80F-6097D429E669}" dt="2018-02-18T11:28:13.088" v="29" actId="2696"/>
        <pc:sldMkLst>
          <pc:docMk/>
          <pc:sldMk cId="3120741002" sldId="256"/>
        </pc:sldMkLst>
      </pc:sldChg>
      <pc:sldChg chg="delSp add del">
        <pc:chgData name="Gleidson Thiago" userId="b3089de82baad216" providerId="LiveId" clId="{66992315-FB98-40DF-B80F-6097D429E669}" dt="2018-02-18T11:53:55.823" v="187" actId="2696"/>
        <pc:sldMkLst>
          <pc:docMk/>
          <pc:sldMk cId="3256617131" sldId="256"/>
        </pc:sldMkLst>
        <pc:spChg chg="del">
          <ac:chgData name="Gleidson Thiago" userId="b3089de82baad216" providerId="LiveId" clId="{66992315-FB98-40DF-B80F-6097D429E669}" dt="2018-02-18T11:28:26.260" v="31" actId="478"/>
          <ac:spMkLst>
            <pc:docMk/>
            <pc:sldMk cId="3256617131" sldId="256"/>
            <ac:spMk id="2" creationId="{9914795D-3B99-41BE-97A5-342332CE3C66}"/>
          </ac:spMkLst>
        </pc:spChg>
        <pc:spChg chg="del">
          <ac:chgData name="Gleidson Thiago" userId="b3089de82baad216" providerId="LiveId" clId="{66992315-FB98-40DF-B80F-6097D429E669}" dt="2018-02-18T11:28:29.424" v="32" actId="478"/>
          <ac:spMkLst>
            <pc:docMk/>
            <pc:sldMk cId="3256617131" sldId="256"/>
            <ac:spMk id="3" creationId="{FAB5CE65-35A4-4648-8B96-B472B4C507B1}"/>
          </ac:spMkLst>
        </pc:spChg>
      </pc:sldChg>
      <pc:sldChg chg="add">
        <pc:chgData name="Gleidson Thiago" userId="b3089de82baad216" providerId="LiveId" clId="{66992315-FB98-40DF-B80F-6097D429E669}" dt="2018-02-18T11:56:52.054" v="237"/>
        <pc:sldMkLst>
          <pc:docMk/>
          <pc:sldMk cId="3867667468" sldId="256"/>
        </pc:sldMkLst>
      </pc:sldChg>
      <pc:sldChg chg="add del">
        <pc:chgData name="Gleidson Thiago" userId="b3089de82baad216" providerId="LiveId" clId="{66992315-FB98-40DF-B80F-6097D429E669}" dt="2018-02-18T11:58:12.863" v="264" actId="2696"/>
        <pc:sldMkLst>
          <pc:docMk/>
          <pc:sldMk cId="1117209708" sldId="257"/>
        </pc:sldMkLst>
      </pc:sldChg>
      <pc:sldChg chg="add del">
        <pc:chgData name="Gleidson Thiago" userId="b3089de82baad216" providerId="LiveId" clId="{66992315-FB98-40DF-B80F-6097D429E669}" dt="2018-02-18T11:45:46.874" v="127" actId="2696"/>
        <pc:sldMkLst>
          <pc:docMk/>
          <pc:sldMk cId="1283059769" sldId="257"/>
        </pc:sldMkLst>
      </pc:sldChg>
      <pc:sldChg chg="add del">
        <pc:chgData name="Gleidson Thiago" userId="b3089de82baad216" providerId="LiveId" clId="{66992315-FB98-40DF-B80F-6097D429E669}" dt="2018-02-18T11:52:32.087" v="161" actId="2696"/>
        <pc:sldMkLst>
          <pc:docMk/>
          <pc:sldMk cId="1377566475" sldId="257"/>
        </pc:sldMkLst>
      </pc:sldChg>
      <pc:sldChg chg="add del">
        <pc:chgData name="Gleidson Thiago" userId="b3089de82baad216" providerId="LiveId" clId="{66992315-FB98-40DF-B80F-6097D429E669}" dt="2018-02-18T11:54:18.788" v="206" actId="2696"/>
        <pc:sldMkLst>
          <pc:docMk/>
          <pc:sldMk cId="2310553817" sldId="257"/>
        </pc:sldMkLst>
      </pc:sldChg>
      <pc:sldChg chg="del">
        <pc:chgData name="Gleidson Thiago" userId="b3089de82baad216" providerId="LiveId" clId="{66992315-FB98-40DF-B80F-6097D429E669}" dt="2018-02-18T11:27:57.721" v="0" actId="2696"/>
        <pc:sldMkLst>
          <pc:docMk/>
          <pc:sldMk cId="2816187100" sldId="257"/>
        </pc:sldMkLst>
      </pc:sldChg>
      <pc:sldChg chg="add del">
        <pc:chgData name="Gleidson Thiago" userId="b3089de82baad216" providerId="LiveId" clId="{66992315-FB98-40DF-B80F-6097D429E669}" dt="2018-02-18T11:56:36.936" v="233" actId="2696"/>
        <pc:sldMkLst>
          <pc:docMk/>
          <pc:sldMk cId="3170303676" sldId="257"/>
        </pc:sldMkLst>
      </pc:sldChg>
      <pc:sldChg chg="add del">
        <pc:chgData name="Gleidson Thiago" userId="b3089de82baad216" providerId="LiveId" clId="{66992315-FB98-40DF-B80F-6097D429E669}" dt="2018-02-18T11:53:48.883" v="186" actId="2696"/>
        <pc:sldMkLst>
          <pc:docMk/>
          <pc:sldMk cId="3421195022" sldId="257"/>
        </pc:sldMkLst>
      </pc:sldChg>
      <pc:sldChg chg="add del">
        <pc:chgData name="Gleidson Thiago" userId="b3089de82baad216" providerId="LiveId" clId="{66992315-FB98-40DF-B80F-6097D429E669}" dt="2018-02-18T11:53:43.418" v="182" actId="2696"/>
        <pc:sldMkLst>
          <pc:docMk/>
          <pc:sldMk cId="3891202027" sldId="257"/>
        </pc:sldMkLst>
      </pc:sldChg>
      <pc:sldChg chg="add del">
        <pc:chgData name="Gleidson Thiago" userId="b3089de82baad216" providerId="LiveId" clId="{66992315-FB98-40DF-B80F-6097D429E669}" dt="2018-02-18T11:54:18.707" v="205" actId="2696"/>
        <pc:sldMkLst>
          <pc:docMk/>
          <pc:sldMk cId="666324501" sldId="258"/>
        </pc:sldMkLst>
      </pc:sldChg>
      <pc:sldChg chg="add del">
        <pc:chgData name="Gleidson Thiago" userId="b3089de82baad216" providerId="LiveId" clId="{66992315-FB98-40DF-B80F-6097D429E669}" dt="2018-02-18T11:53:43.297" v="181" actId="2696"/>
        <pc:sldMkLst>
          <pc:docMk/>
          <pc:sldMk cId="959388780" sldId="258"/>
        </pc:sldMkLst>
      </pc:sldChg>
      <pc:sldChg chg="add del">
        <pc:chgData name="Gleidson Thiago" userId="b3089de82baad216" providerId="LiveId" clId="{66992315-FB98-40DF-B80F-6097D429E669}" dt="2018-02-18T11:53:48.106" v="185" actId="2696"/>
        <pc:sldMkLst>
          <pc:docMk/>
          <pc:sldMk cId="1513663943" sldId="258"/>
        </pc:sldMkLst>
      </pc:sldChg>
      <pc:sldChg chg="add del">
        <pc:chgData name="Gleidson Thiago" userId="b3089de82baad216" providerId="LiveId" clId="{66992315-FB98-40DF-B80F-6097D429E669}" dt="2018-02-18T11:52:32.013" v="160" actId="2696"/>
        <pc:sldMkLst>
          <pc:docMk/>
          <pc:sldMk cId="1869862688" sldId="258"/>
        </pc:sldMkLst>
      </pc:sldChg>
      <pc:sldChg chg="add del">
        <pc:chgData name="Gleidson Thiago" userId="b3089de82baad216" providerId="LiveId" clId="{66992315-FB98-40DF-B80F-6097D429E669}" dt="2018-02-18T11:45:46.057" v="126" actId="2696"/>
        <pc:sldMkLst>
          <pc:docMk/>
          <pc:sldMk cId="2413176695" sldId="258"/>
        </pc:sldMkLst>
      </pc:sldChg>
      <pc:sldChg chg="add del">
        <pc:chgData name="Gleidson Thiago" userId="b3089de82baad216" providerId="LiveId" clId="{66992315-FB98-40DF-B80F-6097D429E669}" dt="2018-02-18T11:56:36.681" v="232" actId="2696"/>
        <pc:sldMkLst>
          <pc:docMk/>
          <pc:sldMk cId="2624166597" sldId="258"/>
        </pc:sldMkLst>
      </pc:sldChg>
      <pc:sldChg chg="add del">
        <pc:chgData name="Gleidson Thiago" userId="b3089de82baad216" providerId="LiveId" clId="{66992315-FB98-40DF-B80F-6097D429E669}" dt="2018-02-18T11:58:10.235" v="263" actId="2696"/>
        <pc:sldMkLst>
          <pc:docMk/>
          <pc:sldMk cId="3741102488" sldId="258"/>
        </pc:sldMkLst>
      </pc:sldChg>
      <pc:sldChg chg="del">
        <pc:chgData name="Gleidson Thiago" userId="b3089de82baad216" providerId="LiveId" clId="{66992315-FB98-40DF-B80F-6097D429E669}" dt="2018-02-18T11:27:57.811" v="1" actId="2696"/>
        <pc:sldMkLst>
          <pc:docMk/>
          <pc:sldMk cId="4202529607" sldId="258"/>
        </pc:sldMkLst>
      </pc:sldChg>
      <pc:sldChg chg="del">
        <pc:chgData name="Gleidson Thiago" userId="b3089de82baad216" providerId="LiveId" clId="{66992315-FB98-40DF-B80F-6097D429E669}" dt="2018-02-18T11:27:57.983" v="2" actId="2696"/>
        <pc:sldMkLst>
          <pc:docMk/>
          <pc:sldMk cId="577930073" sldId="259"/>
        </pc:sldMkLst>
      </pc:sldChg>
      <pc:sldChg chg="add del">
        <pc:chgData name="Gleidson Thiago" userId="b3089de82baad216" providerId="LiveId" clId="{66992315-FB98-40DF-B80F-6097D429E669}" dt="2018-02-18T11:53:43.159" v="180" actId="2696"/>
        <pc:sldMkLst>
          <pc:docMk/>
          <pc:sldMk cId="825701650" sldId="259"/>
        </pc:sldMkLst>
      </pc:sldChg>
      <pc:sldChg chg="add del">
        <pc:chgData name="Gleidson Thiago" userId="b3089de82baad216" providerId="LiveId" clId="{66992315-FB98-40DF-B80F-6097D429E669}" dt="2018-02-18T11:45:45.260" v="125" actId="2696"/>
        <pc:sldMkLst>
          <pc:docMk/>
          <pc:sldMk cId="1798301497" sldId="259"/>
        </pc:sldMkLst>
      </pc:sldChg>
      <pc:sldChg chg="add del">
        <pc:chgData name="Gleidson Thiago" userId="b3089de82baad216" providerId="LiveId" clId="{66992315-FB98-40DF-B80F-6097D429E669}" dt="2018-02-18T11:58:09.117" v="262" actId="2696"/>
        <pc:sldMkLst>
          <pc:docMk/>
          <pc:sldMk cId="2032406807" sldId="259"/>
        </pc:sldMkLst>
      </pc:sldChg>
      <pc:sldChg chg="add del">
        <pc:chgData name="Gleidson Thiago" userId="b3089de82baad216" providerId="LiveId" clId="{66992315-FB98-40DF-B80F-6097D429E669}" dt="2018-02-18T11:54:18.459" v="204" actId="2696"/>
        <pc:sldMkLst>
          <pc:docMk/>
          <pc:sldMk cId="2922196372" sldId="259"/>
        </pc:sldMkLst>
      </pc:sldChg>
      <pc:sldChg chg="add del">
        <pc:chgData name="Gleidson Thiago" userId="b3089de82baad216" providerId="LiveId" clId="{66992315-FB98-40DF-B80F-6097D429E669}" dt="2018-02-18T11:56:36.547" v="231" actId="2696"/>
        <pc:sldMkLst>
          <pc:docMk/>
          <pc:sldMk cId="3028242516" sldId="259"/>
        </pc:sldMkLst>
      </pc:sldChg>
      <pc:sldChg chg="add del">
        <pc:chgData name="Gleidson Thiago" userId="b3089de82baad216" providerId="LiveId" clId="{66992315-FB98-40DF-B80F-6097D429E669}" dt="2018-02-18T11:52:31.879" v="159" actId="2696"/>
        <pc:sldMkLst>
          <pc:docMk/>
          <pc:sldMk cId="4048699769" sldId="259"/>
        </pc:sldMkLst>
      </pc:sldChg>
      <pc:sldChg chg="add del">
        <pc:chgData name="Gleidson Thiago" userId="b3089de82baad216" providerId="LiveId" clId="{66992315-FB98-40DF-B80F-6097D429E669}" dt="2018-02-18T11:56:36.444" v="230" actId="2696"/>
        <pc:sldMkLst>
          <pc:docMk/>
          <pc:sldMk cId="160762575" sldId="260"/>
        </pc:sldMkLst>
      </pc:sldChg>
      <pc:sldChg chg="add del">
        <pc:chgData name="Gleidson Thiago" userId="b3089de82baad216" providerId="LiveId" clId="{66992315-FB98-40DF-B80F-6097D429E669}" dt="2018-02-18T11:53:43.003" v="179" actId="2696"/>
        <pc:sldMkLst>
          <pc:docMk/>
          <pc:sldMk cId="341820073" sldId="260"/>
        </pc:sldMkLst>
      </pc:sldChg>
      <pc:sldChg chg="add del">
        <pc:chgData name="Gleidson Thiago" userId="b3089de82baad216" providerId="LiveId" clId="{66992315-FB98-40DF-B80F-6097D429E669}" dt="2018-02-18T11:54:18.315" v="203" actId="2696"/>
        <pc:sldMkLst>
          <pc:docMk/>
          <pc:sldMk cId="795604720" sldId="260"/>
        </pc:sldMkLst>
      </pc:sldChg>
      <pc:sldChg chg="del">
        <pc:chgData name="Gleidson Thiago" userId="b3089de82baad216" providerId="LiveId" clId="{66992315-FB98-40DF-B80F-6097D429E669}" dt="2018-02-18T11:27:58.215" v="3" actId="2696"/>
        <pc:sldMkLst>
          <pc:docMk/>
          <pc:sldMk cId="1932525995" sldId="260"/>
        </pc:sldMkLst>
      </pc:sldChg>
      <pc:sldChg chg="add del">
        <pc:chgData name="Gleidson Thiago" userId="b3089de82baad216" providerId="LiveId" clId="{66992315-FB98-40DF-B80F-6097D429E669}" dt="2018-02-18T11:58:08.268" v="261" actId="2696"/>
        <pc:sldMkLst>
          <pc:docMk/>
          <pc:sldMk cId="3057956964" sldId="260"/>
        </pc:sldMkLst>
      </pc:sldChg>
      <pc:sldChg chg="add del">
        <pc:chgData name="Gleidson Thiago" userId="b3089de82baad216" providerId="LiveId" clId="{66992315-FB98-40DF-B80F-6097D429E669}" dt="2018-02-18T11:52:31.720" v="158" actId="2696"/>
        <pc:sldMkLst>
          <pc:docMk/>
          <pc:sldMk cId="3822848248" sldId="260"/>
        </pc:sldMkLst>
      </pc:sldChg>
      <pc:sldChg chg="add del">
        <pc:chgData name="Gleidson Thiago" userId="b3089de82baad216" providerId="LiveId" clId="{66992315-FB98-40DF-B80F-6097D429E669}" dt="2018-02-18T11:54:18.163" v="202" actId="2696"/>
        <pc:sldMkLst>
          <pc:docMk/>
          <pc:sldMk cId="442668572" sldId="261"/>
        </pc:sldMkLst>
      </pc:sldChg>
      <pc:sldChg chg="add del">
        <pc:chgData name="Gleidson Thiago" userId="b3089de82baad216" providerId="LiveId" clId="{66992315-FB98-40DF-B80F-6097D429E669}" dt="2018-02-18T11:58:07.991" v="260" actId="2696"/>
        <pc:sldMkLst>
          <pc:docMk/>
          <pc:sldMk cId="1488419248" sldId="261"/>
        </pc:sldMkLst>
      </pc:sldChg>
      <pc:sldChg chg="add del">
        <pc:chgData name="Gleidson Thiago" userId="b3089de82baad216" providerId="LiveId" clId="{66992315-FB98-40DF-B80F-6097D429E669}" dt="2018-02-18T11:53:42.892" v="178" actId="2696"/>
        <pc:sldMkLst>
          <pc:docMk/>
          <pc:sldMk cId="1587628868" sldId="261"/>
        </pc:sldMkLst>
      </pc:sldChg>
      <pc:sldChg chg="add del">
        <pc:chgData name="Gleidson Thiago" userId="b3089de82baad216" providerId="LiveId" clId="{66992315-FB98-40DF-B80F-6097D429E669}" dt="2018-02-18T11:56:36.361" v="229" actId="2696"/>
        <pc:sldMkLst>
          <pc:docMk/>
          <pc:sldMk cId="1888309361" sldId="261"/>
        </pc:sldMkLst>
      </pc:sldChg>
      <pc:sldChg chg="del">
        <pc:chgData name="Gleidson Thiago" userId="b3089de82baad216" providerId="LiveId" clId="{66992315-FB98-40DF-B80F-6097D429E669}" dt="2018-02-18T11:27:58.431" v="4" actId="2696"/>
        <pc:sldMkLst>
          <pc:docMk/>
          <pc:sldMk cId="2006437836" sldId="261"/>
        </pc:sldMkLst>
      </pc:sldChg>
      <pc:sldChg chg="add del">
        <pc:chgData name="Gleidson Thiago" userId="b3089de82baad216" providerId="LiveId" clId="{66992315-FB98-40DF-B80F-6097D429E669}" dt="2018-02-18T11:52:31.615" v="157" actId="2696"/>
        <pc:sldMkLst>
          <pc:docMk/>
          <pc:sldMk cId="4155159966" sldId="261"/>
        </pc:sldMkLst>
      </pc:sldChg>
      <pc:sldChg chg="add del">
        <pc:chgData name="Gleidson Thiago" userId="b3089de82baad216" providerId="LiveId" clId="{66992315-FB98-40DF-B80F-6097D429E669}" dt="2018-02-18T11:54:17.917" v="201" actId="2696"/>
        <pc:sldMkLst>
          <pc:docMk/>
          <pc:sldMk cId="687687612" sldId="262"/>
        </pc:sldMkLst>
      </pc:sldChg>
      <pc:sldChg chg="add del">
        <pc:chgData name="Gleidson Thiago" userId="b3089de82baad216" providerId="LiveId" clId="{66992315-FB98-40DF-B80F-6097D429E669}" dt="2018-02-18T11:53:42.777" v="177" actId="2696"/>
        <pc:sldMkLst>
          <pc:docMk/>
          <pc:sldMk cId="1305266596" sldId="262"/>
        </pc:sldMkLst>
      </pc:sldChg>
      <pc:sldChg chg="add del">
        <pc:chgData name="Gleidson Thiago" userId="b3089de82baad216" providerId="LiveId" clId="{66992315-FB98-40DF-B80F-6097D429E669}" dt="2018-02-18T11:52:31.532" v="156" actId="2696"/>
        <pc:sldMkLst>
          <pc:docMk/>
          <pc:sldMk cId="2341455892" sldId="262"/>
        </pc:sldMkLst>
      </pc:sldChg>
      <pc:sldChg chg="del">
        <pc:chgData name="Gleidson Thiago" userId="b3089de82baad216" providerId="LiveId" clId="{66992315-FB98-40DF-B80F-6097D429E669}" dt="2018-02-18T11:27:58.583" v="5" actId="2696"/>
        <pc:sldMkLst>
          <pc:docMk/>
          <pc:sldMk cId="2440261504" sldId="262"/>
        </pc:sldMkLst>
      </pc:sldChg>
      <pc:sldChg chg="add del">
        <pc:chgData name="Gleidson Thiago" userId="b3089de82baad216" providerId="LiveId" clId="{66992315-FB98-40DF-B80F-6097D429E669}" dt="2018-02-18T11:58:07.085" v="259" actId="2696"/>
        <pc:sldMkLst>
          <pc:docMk/>
          <pc:sldMk cId="3443943218" sldId="262"/>
        </pc:sldMkLst>
      </pc:sldChg>
      <pc:sldChg chg="add del">
        <pc:chgData name="Gleidson Thiago" userId="b3089de82baad216" providerId="LiveId" clId="{66992315-FB98-40DF-B80F-6097D429E669}" dt="2018-02-18T11:56:36.207" v="228" actId="2696"/>
        <pc:sldMkLst>
          <pc:docMk/>
          <pc:sldMk cId="4128053865" sldId="262"/>
        </pc:sldMkLst>
      </pc:sldChg>
      <pc:sldChg chg="del">
        <pc:chgData name="Gleidson Thiago" userId="b3089de82baad216" providerId="LiveId" clId="{66992315-FB98-40DF-B80F-6097D429E669}" dt="2018-02-18T11:27:58.741" v="6" actId="2696"/>
        <pc:sldMkLst>
          <pc:docMk/>
          <pc:sldMk cId="975079970" sldId="263"/>
        </pc:sldMkLst>
      </pc:sldChg>
      <pc:sldChg chg="add del">
        <pc:chgData name="Gleidson Thiago" userId="b3089de82baad216" providerId="LiveId" clId="{66992315-FB98-40DF-B80F-6097D429E669}" dt="2018-02-18T11:54:17.767" v="200" actId="2696"/>
        <pc:sldMkLst>
          <pc:docMk/>
          <pc:sldMk cId="1105154631" sldId="263"/>
        </pc:sldMkLst>
      </pc:sldChg>
      <pc:sldChg chg="add del">
        <pc:chgData name="Gleidson Thiago" userId="b3089de82baad216" providerId="LiveId" clId="{66992315-FB98-40DF-B80F-6097D429E669}" dt="2018-02-18T11:58:07.040" v="258" actId="2696"/>
        <pc:sldMkLst>
          <pc:docMk/>
          <pc:sldMk cId="2207665841" sldId="263"/>
        </pc:sldMkLst>
      </pc:sldChg>
      <pc:sldChg chg="add del">
        <pc:chgData name="Gleidson Thiago" userId="b3089de82baad216" providerId="LiveId" clId="{66992315-FB98-40DF-B80F-6097D429E669}" dt="2018-02-18T11:56:36.057" v="227" actId="2696"/>
        <pc:sldMkLst>
          <pc:docMk/>
          <pc:sldMk cId="2261152876" sldId="263"/>
        </pc:sldMkLst>
      </pc:sldChg>
      <pc:sldChg chg="add del">
        <pc:chgData name="Gleidson Thiago" userId="b3089de82baad216" providerId="LiveId" clId="{66992315-FB98-40DF-B80F-6097D429E669}" dt="2018-02-18T11:53:42.580" v="176" actId="2696"/>
        <pc:sldMkLst>
          <pc:docMk/>
          <pc:sldMk cId="2674879572" sldId="263"/>
        </pc:sldMkLst>
      </pc:sldChg>
      <pc:sldChg chg="add del">
        <pc:chgData name="Gleidson Thiago" userId="b3089de82baad216" providerId="LiveId" clId="{66992315-FB98-40DF-B80F-6097D429E669}" dt="2018-02-18T11:52:31.364" v="155" actId="2696"/>
        <pc:sldMkLst>
          <pc:docMk/>
          <pc:sldMk cId="4215218086" sldId="263"/>
        </pc:sldMkLst>
      </pc:sldChg>
      <pc:sldChg chg="add del">
        <pc:chgData name="Gleidson Thiago" userId="b3089de82baad216" providerId="LiveId" clId="{66992315-FB98-40DF-B80F-6097D429E669}" dt="2018-02-18T11:52:31.275" v="154" actId="2696"/>
        <pc:sldMkLst>
          <pc:docMk/>
          <pc:sldMk cId="387596820" sldId="264"/>
        </pc:sldMkLst>
      </pc:sldChg>
      <pc:sldChg chg="add del">
        <pc:chgData name="Gleidson Thiago" userId="b3089de82baad216" providerId="LiveId" clId="{66992315-FB98-40DF-B80F-6097D429E669}" dt="2018-02-18T11:54:17.620" v="199" actId="2696"/>
        <pc:sldMkLst>
          <pc:docMk/>
          <pc:sldMk cId="1543257878" sldId="264"/>
        </pc:sldMkLst>
      </pc:sldChg>
      <pc:sldChg chg="add del">
        <pc:chgData name="Gleidson Thiago" userId="b3089de82baad216" providerId="LiveId" clId="{66992315-FB98-40DF-B80F-6097D429E669}" dt="2018-02-18T11:58:06.281" v="257" actId="2696"/>
        <pc:sldMkLst>
          <pc:docMk/>
          <pc:sldMk cId="2942430956" sldId="264"/>
        </pc:sldMkLst>
      </pc:sldChg>
      <pc:sldChg chg="add del">
        <pc:chgData name="Gleidson Thiago" userId="b3089de82baad216" providerId="LiveId" clId="{66992315-FB98-40DF-B80F-6097D429E669}" dt="2018-02-18T11:53:42.532" v="175" actId="2696"/>
        <pc:sldMkLst>
          <pc:docMk/>
          <pc:sldMk cId="3092299725" sldId="264"/>
        </pc:sldMkLst>
      </pc:sldChg>
      <pc:sldChg chg="add del">
        <pc:chgData name="Gleidson Thiago" userId="b3089de82baad216" providerId="LiveId" clId="{66992315-FB98-40DF-B80F-6097D429E669}" dt="2018-02-18T11:56:35.900" v="226" actId="2696"/>
        <pc:sldMkLst>
          <pc:docMk/>
          <pc:sldMk cId="3241635396" sldId="264"/>
        </pc:sldMkLst>
      </pc:sldChg>
      <pc:sldChg chg="del">
        <pc:chgData name="Gleidson Thiago" userId="b3089de82baad216" providerId="LiveId" clId="{66992315-FB98-40DF-B80F-6097D429E669}" dt="2018-02-18T11:27:59.198" v="7" actId="2696"/>
        <pc:sldMkLst>
          <pc:docMk/>
          <pc:sldMk cId="4167104051" sldId="264"/>
        </pc:sldMkLst>
      </pc:sldChg>
      <pc:sldChg chg="add del">
        <pc:chgData name="Gleidson Thiago" userId="b3089de82baad216" providerId="LiveId" clId="{66992315-FB98-40DF-B80F-6097D429E669}" dt="2018-02-18T11:54:17.342" v="198" actId="2696"/>
        <pc:sldMkLst>
          <pc:docMk/>
          <pc:sldMk cId="104120582" sldId="265"/>
        </pc:sldMkLst>
      </pc:sldChg>
      <pc:sldChg chg="add del">
        <pc:chgData name="Gleidson Thiago" userId="b3089de82baad216" providerId="LiveId" clId="{66992315-FB98-40DF-B80F-6097D429E669}" dt="2018-02-18T11:56:35.029" v="225" actId="2696"/>
        <pc:sldMkLst>
          <pc:docMk/>
          <pc:sldMk cId="697641924" sldId="265"/>
        </pc:sldMkLst>
      </pc:sldChg>
      <pc:sldChg chg="add del">
        <pc:chgData name="Gleidson Thiago" userId="b3089de82baad216" providerId="LiveId" clId="{66992315-FB98-40DF-B80F-6097D429E669}" dt="2018-02-18T11:53:42.471" v="174" actId="2696"/>
        <pc:sldMkLst>
          <pc:docMk/>
          <pc:sldMk cId="1255055375" sldId="265"/>
        </pc:sldMkLst>
      </pc:sldChg>
      <pc:sldChg chg="add del">
        <pc:chgData name="Gleidson Thiago" userId="b3089de82baad216" providerId="LiveId" clId="{66992315-FB98-40DF-B80F-6097D429E669}" dt="2018-02-18T11:58:05.549" v="256" actId="2696"/>
        <pc:sldMkLst>
          <pc:docMk/>
          <pc:sldMk cId="2878456201" sldId="265"/>
        </pc:sldMkLst>
      </pc:sldChg>
      <pc:sldChg chg="del">
        <pc:chgData name="Gleidson Thiago" userId="b3089de82baad216" providerId="LiveId" clId="{66992315-FB98-40DF-B80F-6097D429E669}" dt="2018-02-18T11:27:59.282" v="8" actId="2696"/>
        <pc:sldMkLst>
          <pc:docMk/>
          <pc:sldMk cId="3903994014" sldId="265"/>
        </pc:sldMkLst>
      </pc:sldChg>
      <pc:sldChg chg="add del">
        <pc:chgData name="Gleidson Thiago" userId="b3089de82baad216" providerId="LiveId" clId="{66992315-FB98-40DF-B80F-6097D429E669}" dt="2018-02-18T11:52:31.185" v="153" actId="2696"/>
        <pc:sldMkLst>
          <pc:docMk/>
          <pc:sldMk cId="3939046727" sldId="265"/>
        </pc:sldMkLst>
      </pc:sldChg>
      <pc:sldChg chg="add del">
        <pc:chgData name="Gleidson Thiago" userId="b3089de82baad216" providerId="LiveId" clId="{66992315-FB98-40DF-B80F-6097D429E669}" dt="2018-02-18T11:51:18.489" v="150" actId="2696"/>
        <pc:sldMkLst>
          <pc:docMk/>
          <pc:sldMk cId="949458323" sldId="266"/>
        </pc:sldMkLst>
      </pc:sldChg>
      <pc:sldChg chg="del">
        <pc:chgData name="Gleidson Thiago" userId="b3089de82baad216" providerId="LiveId" clId="{66992315-FB98-40DF-B80F-6097D429E669}" dt="2018-02-18T11:27:59.470" v="9" actId="2696"/>
        <pc:sldMkLst>
          <pc:docMk/>
          <pc:sldMk cId="1373559980" sldId="266"/>
        </pc:sldMkLst>
      </pc:sldChg>
      <pc:sldChg chg="del">
        <pc:chgData name="Gleidson Thiago" userId="b3089de82baad216" providerId="LiveId" clId="{66992315-FB98-40DF-B80F-6097D429E669}" dt="2018-02-18T11:27:59.662" v="10" actId="2696"/>
        <pc:sldMkLst>
          <pc:docMk/>
          <pc:sldMk cId="1064521938" sldId="267"/>
        </pc:sldMkLst>
      </pc:sldChg>
      <pc:sldChg chg="del">
        <pc:chgData name="Gleidson Thiago" userId="b3089de82baad216" providerId="LiveId" clId="{66992315-FB98-40DF-B80F-6097D429E669}" dt="2018-02-18T11:27:59.786" v="11" actId="2696"/>
        <pc:sldMkLst>
          <pc:docMk/>
          <pc:sldMk cId="1144091923" sldId="268"/>
        </pc:sldMkLst>
      </pc:sldChg>
      <pc:sldChg chg="del">
        <pc:chgData name="Gleidson Thiago" userId="b3089de82baad216" providerId="LiveId" clId="{66992315-FB98-40DF-B80F-6097D429E669}" dt="2018-02-18T11:28:00.047" v="12" actId="2696"/>
        <pc:sldMkLst>
          <pc:docMk/>
          <pc:sldMk cId="325338453" sldId="269"/>
        </pc:sldMkLst>
      </pc:sldChg>
      <pc:sldChg chg="del">
        <pc:chgData name="Gleidson Thiago" userId="b3089de82baad216" providerId="LiveId" clId="{66992315-FB98-40DF-B80F-6097D429E669}" dt="2018-02-18T11:28:00.176" v="13" actId="2696"/>
        <pc:sldMkLst>
          <pc:docMk/>
          <pc:sldMk cId="254260454" sldId="270"/>
        </pc:sldMkLst>
      </pc:sldChg>
      <pc:sldChg chg="del">
        <pc:chgData name="Gleidson Thiago" userId="b3089de82baad216" providerId="LiveId" clId="{66992315-FB98-40DF-B80F-6097D429E669}" dt="2018-02-18T11:28:00.446" v="14" actId="2696"/>
        <pc:sldMkLst>
          <pc:docMk/>
          <pc:sldMk cId="59873758" sldId="271"/>
        </pc:sldMkLst>
      </pc:sldChg>
      <pc:sldChg chg="del">
        <pc:chgData name="Gleidson Thiago" userId="b3089de82baad216" providerId="LiveId" clId="{66992315-FB98-40DF-B80F-6097D429E669}" dt="2018-02-18T11:28:00.797" v="15" actId="2696"/>
        <pc:sldMkLst>
          <pc:docMk/>
          <pc:sldMk cId="3500283488" sldId="272"/>
        </pc:sldMkLst>
      </pc:sldChg>
      <pc:sldChg chg="del">
        <pc:chgData name="Gleidson Thiago" userId="b3089de82baad216" providerId="LiveId" clId="{66992315-FB98-40DF-B80F-6097D429E669}" dt="2018-02-18T11:28:00.888" v="16" actId="2696"/>
        <pc:sldMkLst>
          <pc:docMk/>
          <pc:sldMk cId="3561404073" sldId="273"/>
        </pc:sldMkLst>
      </pc:sldChg>
      <pc:sldChg chg="del">
        <pc:chgData name="Gleidson Thiago" userId="b3089de82baad216" providerId="LiveId" clId="{66992315-FB98-40DF-B80F-6097D429E669}" dt="2018-02-18T11:28:01.140" v="17" actId="2696"/>
        <pc:sldMkLst>
          <pc:docMk/>
          <pc:sldMk cId="2628242015" sldId="274"/>
        </pc:sldMkLst>
      </pc:sldChg>
      <pc:sldChg chg="del">
        <pc:chgData name="Gleidson Thiago" userId="b3089de82baad216" providerId="LiveId" clId="{66992315-FB98-40DF-B80F-6097D429E669}" dt="2018-02-18T11:28:01.312" v="18" actId="2696"/>
        <pc:sldMkLst>
          <pc:docMk/>
          <pc:sldMk cId="1872819242" sldId="275"/>
        </pc:sldMkLst>
      </pc:sldChg>
      <pc:sldChg chg="del">
        <pc:chgData name="Gleidson Thiago" userId="b3089de82baad216" providerId="LiveId" clId="{66992315-FB98-40DF-B80F-6097D429E669}" dt="2018-02-18T11:28:01.427" v="19" actId="2696"/>
        <pc:sldMkLst>
          <pc:docMk/>
          <pc:sldMk cId="2882826165" sldId="276"/>
        </pc:sldMkLst>
      </pc:sldChg>
      <pc:sldChg chg="del">
        <pc:chgData name="Gleidson Thiago" userId="b3089de82baad216" providerId="LiveId" clId="{66992315-FB98-40DF-B80F-6097D429E669}" dt="2018-02-18T11:28:01.575" v="20" actId="2696"/>
        <pc:sldMkLst>
          <pc:docMk/>
          <pc:sldMk cId="4105149596" sldId="277"/>
        </pc:sldMkLst>
      </pc:sldChg>
      <pc:sldChg chg="del">
        <pc:chgData name="Gleidson Thiago" userId="b3089de82baad216" providerId="LiveId" clId="{66992315-FB98-40DF-B80F-6097D429E669}" dt="2018-02-18T11:28:01.692" v="21" actId="2696"/>
        <pc:sldMkLst>
          <pc:docMk/>
          <pc:sldMk cId="2217171856" sldId="278"/>
        </pc:sldMkLst>
      </pc:sldChg>
      <pc:sldChg chg="del">
        <pc:chgData name="Gleidson Thiago" userId="b3089de82baad216" providerId="LiveId" clId="{66992315-FB98-40DF-B80F-6097D429E669}" dt="2018-02-18T11:28:01.821" v="22" actId="2696"/>
        <pc:sldMkLst>
          <pc:docMk/>
          <pc:sldMk cId="1551850200" sldId="279"/>
        </pc:sldMkLst>
      </pc:sldChg>
      <pc:sldChg chg="del">
        <pc:chgData name="Gleidson Thiago" userId="b3089de82baad216" providerId="LiveId" clId="{66992315-FB98-40DF-B80F-6097D429E669}" dt="2018-02-18T11:28:02.369" v="23" actId="2696"/>
        <pc:sldMkLst>
          <pc:docMk/>
          <pc:sldMk cId="4086432881" sldId="280"/>
        </pc:sldMkLst>
      </pc:sldChg>
      <pc:sldChg chg="del">
        <pc:chgData name="Gleidson Thiago" userId="b3089de82baad216" providerId="LiveId" clId="{66992315-FB98-40DF-B80F-6097D429E669}" dt="2018-02-18T11:28:02.600" v="24" actId="2696"/>
        <pc:sldMkLst>
          <pc:docMk/>
          <pc:sldMk cId="3741590717" sldId="281"/>
        </pc:sldMkLst>
      </pc:sldChg>
      <pc:sldChg chg="del">
        <pc:chgData name="Gleidson Thiago" userId="b3089de82baad216" providerId="LiveId" clId="{66992315-FB98-40DF-B80F-6097D429E669}" dt="2018-02-18T11:28:02.783" v="25" actId="2696"/>
        <pc:sldMkLst>
          <pc:docMk/>
          <pc:sldMk cId="3008889588" sldId="282"/>
        </pc:sldMkLst>
      </pc:sldChg>
      <pc:sldChg chg="del">
        <pc:chgData name="Gleidson Thiago" userId="b3089de82baad216" providerId="LiveId" clId="{66992315-FB98-40DF-B80F-6097D429E669}" dt="2018-02-18T11:28:02.942" v="26" actId="2696"/>
        <pc:sldMkLst>
          <pc:docMk/>
          <pc:sldMk cId="3276854490" sldId="283"/>
        </pc:sldMkLst>
      </pc:sldChg>
      <pc:sldChg chg="del">
        <pc:chgData name="Gleidson Thiago" userId="b3089de82baad216" providerId="LiveId" clId="{66992315-FB98-40DF-B80F-6097D429E669}" dt="2018-02-18T11:28:03.080" v="27" actId="2696"/>
        <pc:sldMkLst>
          <pc:docMk/>
          <pc:sldMk cId="3543769293" sldId="284"/>
        </pc:sldMkLst>
      </pc:sldChg>
      <pc:sldChg chg="del">
        <pc:chgData name="Gleidson Thiago" userId="b3089de82baad216" providerId="LiveId" clId="{66992315-FB98-40DF-B80F-6097D429E669}" dt="2018-02-18T11:28:03.185" v="28" actId="2696"/>
        <pc:sldMkLst>
          <pc:docMk/>
          <pc:sldMk cId="1586977965" sldId="285"/>
        </pc:sldMkLst>
      </pc:sldChg>
      <pc:sldMasterChg chg="addSp delSp modSp delSldLayout modSldLayout">
        <pc:chgData name="Gleidson Thiago" userId="b3089de82baad216" providerId="LiveId" clId="{66992315-FB98-40DF-B80F-6097D429E669}" dt="2018-02-18T11:57:43.383" v="246" actId="20577"/>
        <pc:sldMasterMkLst>
          <pc:docMk/>
          <pc:sldMasterMk cId="2448426752" sldId="2147483648"/>
        </pc:sldMasterMkLst>
        <pc:spChg chg="del">
          <ac:chgData name="Gleidson Thiago" userId="b3089de82baad216" providerId="LiveId" clId="{66992315-FB98-40DF-B80F-6097D429E669}" dt="2018-02-18T11:29:01.937" v="36" actId="478"/>
          <ac:spMkLst>
            <pc:docMk/>
            <pc:sldMasterMk cId="2448426752" sldId="2147483648"/>
            <ac:spMk id="2" creationId="{00000000-0000-0000-0000-000000000000}"/>
          </ac:spMkLst>
        </pc:spChg>
        <pc:spChg chg="del">
          <ac:chgData name="Gleidson Thiago" userId="b3089de82baad216" providerId="LiveId" clId="{66992315-FB98-40DF-B80F-6097D429E669}" dt="2018-02-18T11:28:49.977" v="33" actId="478"/>
          <ac:spMkLst>
            <pc:docMk/>
            <pc:sldMasterMk cId="2448426752" sldId="2147483648"/>
            <ac:spMk id="3" creationId="{00000000-0000-0000-0000-000000000000}"/>
          </ac:spMkLst>
        </pc:spChg>
        <pc:spChg chg="del">
          <ac:chgData name="Gleidson Thiago" userId="b3089de82baad216" providerId="LiveId" clId="{66992315-FB98-40DF-B80F-6097D429E669}" dt="2018-02-18T11:28:57.669" v="35" actId="478"/>
          <ac:spMkLst>
            <pc:docMk/>
            <pc:sldMasterMk cId="2448426752" sldId="2147483648"/>
            <ac:spMk id="4" creationId="{00000000-0000-0000-0000-000000000000}"/>
          </ac:spMkLst>
        </pc:spChg>
        <pc:spChg chg="del">
          <ac:chgData name="Gleidson Thiago" userId="b3089de82baad216" providerId="LiveId" clId="{66992315-FB98-40DF-B80F-6097D429E669}" dt="2018-02-18T11:28:54.305" v="34" actId="478"/>
          <ac:spMkLst>
            <pc:docMk/>
            <pc:sldMasterMk cId="2448426752" sldId="2147483648"/>
            <ac:spMk id="5" creationId="{00000000-0000-0000-0000-000000000000}"/>
          </ac:spMkLst>
        </pc:spChg>
        <pc:spChg chg="mod">
          <ac:chgData name="Gleidson Thiago" userId="b3089de82baad216" providerId="LiveId" clId="{66992315-FB98-40DF-B80F-6097D429E669}" dt="2018-02-18T11:57:43.383" v="246" actId="20577"/>
          <ac:spMkLst>
            <pc:docMk/>
            <pc:sldMasterMk cId="2448426752" sldId="2147483648"/>
            <ac:spMk id="6" creationId="{00000000-0000-0000-0000-000000000000}"/>
          </ac:spMkLst>
        </pc:spChg>
        <pc:spChg chg="add mod">
          <ac:chgData name="Gleidson Thiago" userId="b3089de82baad216" providerId="LiveId" clId="{66992315-FB98-40DF-B80F-6097D429E669}" dt="2018-02-18T11:47:27.097" v="129" actId="1582"/>
          <ac:spMkLst>
            <pc:docMk/>
            <pc:sldMasterMk cId="2448426752" sldId="2147483648"/>
            <ac:spMk id="9" creationId="{2FE1ECBB-C33E-424A-BB19-4336CC1A0C93}"/>
          </ac:spMkLst>
        </pc:spChg>
        <pc:spChg chg="add mod">
          <ac:chgData name="Gleidson Thiago" userId="b3089de82baad216" providerId="LiveId" clId="{66992315-FB98-40DF-B80F-6097D429E669}" dt="2018-02-18T11:47:17.206" v="128" actId="1582"/>
          <ac:spMkLst>
            <pc:docMk/>
            <pc:sldMasterMk cId="2448426752" sldId="2147483648"/>
            <ac:spMk id="10" creationId="{BE114813-D9B2-46F0-8017-6E21998B2167}"/>
          </ac:spMkLst>
        </pc:spChg>
        <pc:picChg chg="add mod">
          <ac:chgData name="Gleidson Thiago" userId="b3089de82baad216" providerId="LiveId" clId="{66992315-FB98-40DF-B80F-6097D429E669}" dt="2018-02-18T11:30:17.982" v="40" actId="1076"/>
          <ac:picMkLst>
            <pc:docMk/>
            <pc:sldMasterMk cId="2448426752" sldId="2147483648"/>
            <ac:picMk id="8" creationId="{81093DBE-0D7D-41EC-8833-AA1A1288DA35}"/>
          </ac:picMkLst>
        </pc:picChg>
        <pc:sldLayoutChg chg="addSp delSp modSp del">
          <pc:chgData name="Gleidson Thiago" userId="b3089de82baad216" providerId="LiveId" clId="{66992315-FB98-40DF-B80F-6097D429E669}" dt="2018-02-18T11:55:47.490" v="211" actId="2696"/>
          <pc:sldLayoutMkLst>
            <pc:docMk/>
            <pc:sldMasterMk cId="2448426752" sldId="2147483648"/>
            <pc:sldLayoutMk cId="2272260132" sldId="2147483649"/>
          </pc:sldLayoutMkLst>
          <pc:spChg chg="del">
            <ac:chgData name="Gleidson Thiago" userId="b3089de82baad216" providerId="LiveId" clId="{66992315-FB98-40DF-B80F-6097D429E669}" dt="2018-02-18T11:43:59.749" v="106" actId="478"/>
            <ac:spMkLst>
              <pc:docMk/>
              <pc:sldMasterMk cId="2448426752" sldId="2147483648"/>
              <pc:sldLayoutMk cId="2272260132" sldId="2147483649"/>
              <ac:spMk id="2" creationId="{00000000-0000-0000-0000-000000000000}"/>
            </ac:spMkLst>
          </pc:spChg>
          <pc:spChg chg="del">
            <ac:chgData name="Gleidson Thiago" userId="b3089de82baad216" providerId="LiveId" clId="{66992315-FB98-40DF-B80F-6097D429E669}" dt="2018-02-18T11:43:56.372" v="105" actId="478"/>
            <ac:spMkLst>
              <pc:docMk/>
              <pc:sldMasterMk cId="2448426752" sldId="2147483648"/>
              <pc:sldLayoutMk cId="2272260132" sldId="2147483649"/>
              <ac:spMk id="3" creationId="{00000000-0000-0000-0000-000000000000}"/>
            </ac:spMkLst>
          </pc:spChg>
          <pc:spChg chg="del">
            <ac:chgData name="Gleidson Thiago" userId="b3089de82baad216" providerId="LiveId" clId="{66992315-FB98-40DF-B80F-6097D429E669}" dt="2018-02-18T11:43:53.098" v="104" actId="478"/>
            <ac:spMkLst>
              <pc:docMk/>
              <pc:sldMasterMk cId="2448426752" sldId="2147483648"/>
              <pc:sldLayoutMk cId="2272260132" sldId="2147483649"/>
              <ac:spMk id="4" creationId="{00000000-0000-0000-0000-000000000000}"/>
            </ac:spMkLst>
          </pc:spChg>
          <pc:spChg chg="del">
            <ac:chgData name="Gleidson Thiago" userId="b3089de82baad216" providerId="LiveId" clId="{66992315-FB98-40DF-B80F-6097D429E669}" dt="2018-02-18T11:43:49.057" v="103" actId="478"/>
            <ac:spMkLst>
              <pc:docMk/>
              <pc:sldMasterMk cId="2448426752" sldId="2147483648"/>
              <pc:sldLayoutMk cId="2272260132" sldId="2147483649"/>
              <ac:spMk id="5" creationId="{00000000-0000-0000-0000-000000000000}"/>
            </ac:spMkLst>
          </pc:spChg>
          <pc:spChg chg="mod">
            <ac:chgData name="Gleidson Thiago" userId="b3089de82baad216" providerId="LiveId" clId="{66992315-FB98-40DF-B80F-6097D429E669}" dt="2018-02-18T11:55:24.801" v="210" actId="14100"/>
            <ac:spMkLst>
              <pc:docMk/>
              <pc:sldMasterMk cId="2448426752" sldId="2147483648"/>
              <pc:sldLayoutMk cId="2272260132" sldId="2147483649"/>
              <ac:spMk id="6" creationId="{00000000-0000-0000-0000-000000000000}"/>
            </ac:spMkLst>
          </pc:spChg>
          <pc:spChg chg="add del mod">
            <ac:chgData name="Gleidson Thiago" userId="b3089de82baad216" providerId="LiveId" clId="{66992315-FB98-40DF-B80F-6097D429E669}" dt="2018-02-18T11:45:13.327" v="121" actId="478"/>
            <ac:spMkLst>
              <pc:docMk/>
              <pc:sldMasterMk cId="2448426752" sldId="2147483648"/>
              <pc:sldLayoutMk cId="2272260132" sldId="2147483649"/>
              <ac:spMk id="7" creationId="{41D7D789-B164-407D-BE3C-F7AED0565C77}"/>
            </ac:spMkLst>
          </pc:spChg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6F84979-2B85-46EC-8D60-E2768C501EA3}" type="datetimeFigureOut">
              <a:rPr lang="pt-BR" smtClean="0"/>
              <a:t>20/11/2018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4384784-44A0-4906-8B97-809E5B5DA8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991237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5508860-E37F-4DBF-BE07-C97525D3890E}" type="datetime1">
              <a:rPr lang="pt-BR" smtClean="0"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13266356"/>
      </p:ext>
    </p:extLst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27FAC709-C263-4174-A273-17B8B0B82982}" type="datetime1">
              <a:rPr lang="pt-BR" smtClean="0"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367987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18C9DA41-461C-472A-B514-CAE76F3A92F3}" type="datetime1">
              <a:rPr lang="pt-BR" smtClean="0"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40704306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FA6B4C0-0E33-4248-8CF0-EF215A844C41}" type="datetime1">
              <a:rPr lang="pt-BR" smtClean="0"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69061090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5023044A-BAB7-4294-87F3-FF0EB6F04574}" type="datetime1">
              <a:rPr lang="pt-BR" smtClean="0"/>
              <a:t>20/11/2018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42613672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3664242-4637-4206-B26C-7DC9A64BA6D3}" type="datetime1">
              <a:rPr lang="pt-BR" smtClean="0"/>
              <a:t>20/11/2018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354500545"/>
      </p:ext>
    </p:extLst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0F98C3A-4A94-4FF2-BF24-048161FBE3FF}" type="datetime1">
              <a:rPr lang="pt-BR" smtClean="0"/>
              <a:t>20/11/2018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96958490"/>
      </p:ext>
    </p:extLst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83DFC762-EDC6-478A-B8E2-422D1163F93F}" type="datetime1">
              <a:rPr lang="pt-BR" smtClean="0"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73005440"/>
      </p:ext>
    </p:extLst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DD70F9F-4580-4342-A6F5-B3FE7FB533AD}" type="datetime1">
              <a:rPr lang="pt-BR" smtClean="0"/>
              <a:t>20/11/2018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6781655"/>
      </p:ext>
    </p:extLst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2D00661-2357-4633-B70C-E3064DE84E4E}" type="datetime1">
              <a:rPr lang="pt-BR" smtClean="0"/>
              <a:t>20/11/2018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81332772"/>
      </p:ext>
    </p:extLst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gif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5940976" y="6216789"/>
            <a:ext cx="597675" cy="539212"/>
          </a:xfrm>
          <a:prstGeom prst="ellipse">
            <a:avLst/>
          </a:prstGeom>
          <a:ln w="28575">
            <a:solidFill>
              <a:schemeClr val="bg2">
                <a:lumMod val="50000"/>
              </a:schemeClr>
            </a:solidFill>
          </a:ln>
          <a:effectLst>
            <a:reflection blurRad="6350" stA="52000" endA="300" endPos="35000" dir="5400000" sy="-100000" algn="bl" rotWithShape="0"/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fld id="{48ECDB62-F5A0-4325-8B87-B6006B6F518A}" type="slidenum">
              <a:rPr lang="pt-BR" smtClean="0"/>
              <a:pPr/>
              <a:t>‹nº›</a:t>
            </a:fld>
            <a:endParaRPr lang="pt-BR" dirty="0"/>
          </a:p>
        </p:txBody>
      </p:sp>
      <p:grpSp>
        <p:nvGrpSpPr>
          <p:cNvPr id="7" name="Agrupar 6">
            <a:extLst>
              <a:ext uri="{FF2B5EF4-FFF2-40B4-BE49-F238E27FC236}">
                <a16:creationId xmlns:a16="http://schemas.microsoft.com/office/drawing/2014/main" id="{9C907BC0-4046-4A60-AAC5-621587DF7590}"/>
              </a:ext>
            </a:extLst>
          </p:cNvPr>
          <p:cNvGrpSpPr/>
          <p:nvPr userDrawn="1"/>
        </p:nvGrpSpPr>
        <p:grpSpPr>
          <a:xfrm>
            <a:off x="10868575" y="5945933"/>
            <a:ext cx="1138030" cy="711648"/>
            <a:chOff x="73194" y="6078727"/>
            <a:chExt cx="1138030" cy="711648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81093DBE-0D7D-41EC-8833-AA1A1288DA3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6823" y="6078727"/>
              <a:ext cx="554401" cy="677274"/>
            </a:xfrm>
            <a:prstGeom prst="rect">
              <a:avLst/>
            </a:prstGeom>
          </p:spPr>
        </p:pic>
        <p:pic>
          <p:nvPicPr>
            <p:cNvPr id="3" name="Imagem 2"/>
            <p:cNvPicPr>
              <a:picLocks noChangeAspect="1"/>
            </p:cNvPicPr>
            <p:nvPr userDrawn="1"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3194" y="6078727"/>
              <a:ext cx="544992" cy="711648"/>
            </a:xfrm>
            <a:prstGeom prst="rect">
              <a:avLst/>
            </a:prstGeom>
          </p:spPr>
        </p:pic>
      </p:grpSp>
      <p:sp>
        <p:nvSpPr>
          <p:cNvPr id="12" name="Meio-quadro 11"/>
          <p:cNvSpPr/>
          <p:nvPr userDrawn="1"/>
        </p:nvSpPr>
        <p:spPr>
          <a:xfrm flipH="1" flipV="1">
            <a:off x="11064575" y="5718220"/>
            <a:ext cx="1127424" cy="1139779"/>
          </a:xfrm>
          <a:prstGeom prst="halfFrame">
            <a:avLst>
              <a:gd name="adj1" fmla="val 16084"/>
              <a:gd name="adj2" fmla="val 13519"/>
            </a:avLst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sp>
        <p:nvSpPr>
          <p:cNvPr id="13" name="Meio-quadro 12"/>
          <p:cNvSpPr/>
          <p:nvPr userDrawn="1"/>
        </p:nvSpPr>
        <p:spPr>
          <a:xfrm>
            <a:off x="-13835" y="-4321"/>
            <a:ext cx="1175934" cy="1189176"/>
          </a:xfrm>
          <a:prstGeom prst="halfFrame">
            <a:avLst>
              <a:gd name="adj1" fmla="val 17543"/>
              <a:gd name="adj2" fmla="val 14935"/>
            </a:avLst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pt-BR"/>
          </a:p>
        </p:txBody>
      </p:sp>
      <p:pic>
        <p:nvPicPr>
          <p:cNvPr id="4" name="Imagem 3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22" t="17267" r="4507" b="18398"/>
          <a:stretch/>
        </p:blipFill>
        <p:spPr>
          <a:xfrm>
            <a:off x="965915" y="1378038"/>
            <a:ext cx="10676586" cy="4031089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9B1300EF-3CF1-4F08-9D61-F10814EC652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86" t="15693" r="4998" b="11971"/>
          <a:stretch/>
        </p:blipFill>
        <p:spPr>
          <a:xfrm>
            <a:off x="36228" y="5921154"/>
            <a:ext cx="2316358" cy="980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842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transition spd="slow">
    <p:wipe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>
            <a:extLst>
              <a:ext uri="{FF2B5EF4-FFF2-40B4-BE49-F238E27FC236}">
                <a16:creationId xmlns:a16="http://schemas.microsoft.com/office/drawing/2014/main" id="{3278EB8F-9B80-42F6-B2BC-20BF66D16C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1</a:t>
            </a:fld>
            <a:endParaRPr lang="pt-BR"/>
          </a:p>
        </p:txBody>
      </p:sp>
      <p:sp>
        <p:nvSpPr>
          <p:cNvPr id="5" name="CaixaDeTexto 4"/>
          <p:cNvSpPr txBox="1"/>
          <p:nvPr/>
        </p:nvSpPr>
        <p:spPr>
          <a:xfrm>
            <a:off x="2347081" y="222068"/>
            <a:ext cx="77854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INSTITUIÇÃO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2347080" y="2573097"/>
            <a:ext cx="778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TÍTULO DO TRABALHO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2347079" y="3219429"/>
            <a:ext cx="7785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AUTOR E CO- AUTOR(ES)</a:t>
            </a:r>
          </a:p>
        </p:txBody>
      </p:sp>
    </p:spTree>
    <p:extLst>
      <p:ext uri="{BB962C8B-B14F-4D97-AF65-F5344CB8AC3E}">
        <p14:creationId xmlns:p14="http://schemas.microsoft.com/office/powerpoint/2010/main" val="3867667468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2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269A69-F9DE-4254-AD5F-6F8CC3381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63" y="23630"/>
            <a:ext cx="3456384" cy="4596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157064" y="0"/>
            <a:ext cx="276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INTRODUÇÃO</a:t>
            </a:r>
          </a:p>
        </p:txBody>
      </p:sp>
    </p:spTree>
    <p:extLst>
      <p:ext uri="{BB962C8B-B14F-4D97-AF65-F5344CB8AC3E}">
        <p14:creationId xmlns:p14="http://schemas.microsoft.com/office/powerpoint/2010/main" val="1508139962"/>
      </p:ext>
    </p:extLst>
  </p:cSld>
  <p:clrMapOvr>
    <a:masterClrMapping/>
  </p:clrMapOvr>
  <p:transition spd="slow">
    <p:wip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3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269A69-F9DE-4254-AD5F-6F8CC3381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63" y="23630"/>
            <a:ext cx="3456384" cy="4596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157064" y="0"/>
            <a:ext cx="276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OBJETIVOS</a:t>
            </a:r>
          </a:p>
        </p:txBody>
      </p:sp>
    </p:spTree>
    <p:extLst>
      <p:ext uri="{BB962C8B-B14F-4D97-AF65-F5344CB8AC3E}">
        <p14:creationId xmlns:p14="http://schemas.microsoft.com/office/powerpoint/2010/main" val="1415386543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4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269A69-F9DE-4254-AD5F-6F8CC3381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63" y="23630"/>
            <a:ext cx="3456384" cy="4596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157064" y="0"/>
            <a:ext cx="276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METODOLOGIA</a:t>
            </a:r>
          </a:p>
        </p:txBody>
      </p:sp>
    </p:spTree>
    <p:extLst>
      <p:ext uri="{BB962C8B-B14F-4D97-AF65-F5344CB8AC3E}">
        <p14:creationId xmlns:p14="http://schemas.microsoft.com/office/powerpoint/2010/main" val="1265023941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5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269A69-F9DE-4254-AD5F-6F8CC3381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63" y="23630"/>
            <a:ext cx="3456384" cy="4596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052560" y="39189"/>
            <a:ext cx="289995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1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RESULTADOS E DISCUSSÕES</a:t>
            </a:r>
          </a:p>
        </p:txBody>
      </p:sp>
    </p:spTree>
    <p:extLst>
      <p:ext uri="{BB962C8B-B14F-4D97-AF65-F5344CB8AC3E}">
        <p14:creationId xmlns:p14="http://schemas.microsoft.com/office/powerpoint/2010/main" val="1098291122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6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269A69-F9DE-4254-AD5F-6F8CC3381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63" y="23630"/>
            <a:ext cx="3456384" cy="4596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157064" y="0"/>
            <a:ext cx="276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1219982480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ECDB62-F5A0-4325-8B87-B6006B6F518A}" type="slidenum">
              <a:rPr lang="pt-BR" smtClean="0"/>
              <a:t>7</a:t>
            </a:fld>
            <a:endParaRPr lang="pt-BR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4B269A69-F9DE-4254-AD5F-6F8CC338162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8863" y="23630"/>
            <a:ext cx="3456384" cy="459695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9157064" y="-26126"/>
            <a:ext cx="276932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AGRADECIMENTOS</a:t>
            </a:r>
          </a:p>
        </p:txBody>
      </p:sp>
    </p:spTree>
    <p:extLst>
      <p:ext uri="{BB962C8B-B14F-4D97-AF65-F5344CB8AC3E}">
        <p14:creationId xmlns:p14="http://schemas.microsoft.com/office/powerpoint/2010/main" val="151588179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129</TotalTime>
  <Words>26</Words>
  <Application>Microsoft Office PowerPoint</Application>
  <PresentationFormat>Widescreen</PresentationFormat>
  <Paragraphs>16</Paragraphs>
  <Slides>7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7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Thiago De Sá Araújo</dc:creator>
  <cp:lastModifiedBy>LEA</cp:lastModifiedBy>
  <cp:revision>27</cp:revision>
  <dcterms:created xsi:type="dcterms:W3CDTF">2017-12-19T13:35:59Z</dcterms:created>
  <dcterms:modified xsi:type="dcterms:W3CDTF">2018-11-20T11:56:29Z</dcterms:modified>
</cp:coreProperties>
</file>