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27A836-EA3B-487E-B003-06E9F89F06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D9E295-334E-4DC2-B486-ABEBC92406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4597178-52DA-457E-BF1F-C25C27334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14F7-A120-42A3-B77C-BF54CC6D909E}" type="datetimeFigureOut">
              <a:rPr lang="pt-BR" smtClean="0"/>
              <a:t>16/03/2021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26375B7-E47F-435A-96A1-8154EEFF0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4A892D0-4745-40ED-8FBA-66C6D033D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CD2F-6D2C-453D-8B27-E16F7BADB4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0913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AEC27A-34C3-4310-AAFE-035E0C7EC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80A6012-E744-4ADA-AAC7-BAB68E99AB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C621B8-9E2A-46E3-A852-8E9F04E2F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14F7-A120-42A3-B77C-BF54CC6D909E}" type="datetimeFigureOut">
              <a:rPr lang="pt-BR" smtClean="0"/>
              <a:t>16/03/2021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A760076-C8D8-40DD-9495-5D63A0069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9DB056F-2C24-428C-A60F-6692ED04D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CD2F-6D2C-453D-8B27-E16F7BADB4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3989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B3577A4-AB14-4AE8-A6A0-88CCB30928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BE4748-B45E-4165-B222-0E2DFA23D4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91EBE44-F7CA-489C-807D-96CDBED8F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14F7-A120-42A3-B77C-BF54CC6D909E}" type="datetimeFigureOut">
              <a:rPr lang="pt-BR" smtClean="0"/>
              <a:t>16/03/2021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FA0A9EF-B664-4FB2-AE5D-091EF4B43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70E1D0A-6AB1-4FB9-9BF1-EAB44FE25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CD2F-6D2C-453D-8B27-E16F7BADB4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7906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9495F2-C0A3-4183-BFB3-D97A9EE38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30DC2FD-F0A1-49EF-AAB7-580DE29A1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3D5A685-3772-43D0-AB53-BA9486EE0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14F7-A120-42A3-B77C-BF54CC6D909E}" type="datetimeFigureOut">
              <a:rPr lang="pt-BR" smtClean="0"/>
              <a:t>16/03/2021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283A6F-0942-48E1-9EE7-E3E0B2CDD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845C8CC-D76C-43C7-87D5-BCE35F0E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CD2F-6D2C-453D-8B27-E16F7BADB4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054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F07811-0CF3-4D9F-B863-22FC2407E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77249CC-12EF-4E45-BCEA-37A420346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B082ACB-AEF7-4DC1-9BF2-01DDD3730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14F7-A120-42A3-B77C-BF54CC6D909E}" type="datetimeFigureOut">
              <a:rPr lang="pt-BR" smtClean="0"/>
              <a:t>16/03/2021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0E3E563-DBCB-4F2E-B58B-FF597F8C0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AA54B54-AA02-4DB0-A443-FBA6440F6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CD2F-6D2C-453D-8B27-E16F7BADB4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8138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F0CC0A-F95B-42BB-9861-96114ED93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26918C-E472-450B-BD7D-A1CF11DE0B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5F6BE70-DED1-4B7D-A18B-7AE827ADA6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57366FF-4DAA-4E26-B4E2-3EABB177D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14F7-A120-42A3-B77C-BF54CC6D909E}" type="datetimeFigureOut">
              <a:rPr lang="pt-BR" smtClean="0"/>
              <a:t>16/03/2021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93BCAF1-45C3-43AC-BBB2-5DB19EF06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E190713-AEA6-4F68-B1A2-ED4382EB4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CD2F-6D2C-453D-8B27-E16F7BADB4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5761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09AA0D-12B7-49DF-94BF-35489AD9C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51166A8-9932-4903-86BA-9503F7CECB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FE1D4D8-A557-417D-824F-F22E3D54F7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3C90653-5384-4967-896C-73E2C49BFA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8D3B401-59B0-41C0-8B6B-C42981BF41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33C47DF-7115-4BF6-A425-9ED275D90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14F7-A120-42A3-B77C-BF54CC6D909E}" type="datetimeFigureOut">
              <a:rPr lang="pt-BR" smtClean="0"/>
              <a:t>16/03/2021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DC0880D-7CF7-43E8-BFEB-C553B1EE2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51292AF-2975-4CCD-BBF3-951002919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CD2F-6D2C-453D-8B27-E16F7BADB4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7328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91D592-A478-4BD4-82C9-BEF5ADA5C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21D8F52-9071-4975-BE74-5E3941DFB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14F7-A120-42A3-B77C-BF54CC6D909E}" type="datetimeFigureOut">
              <a:rPr lang="pt-BR" smtClean="0"/>
              <a:t>16/03/2021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79F9090-3F5A-46A2-8DF5-D9442E506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CD124F1-71DD-4F11-B522-DD3924668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CD2F-6D2C-453D-8B27-E16F7BADB4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4105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CB1314B-BF60-4B47-8B4F-70F0F44FE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14F7-A120-42A3-B77C-BF54CC6D909E}" type="datetimeFigureOut">
              <a:rPr lang="pt-BR" smtClean="0"/>
              <a:t>16/03/2021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44BD7BA-39CC-4357-B2E6-75EFACE8C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ECD02CC-8A87-4026-902D-ED29071F7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CD2F-6D2C-453D-8B27-E16F7BADB4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923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BA7C20-2E4C-4339-9531-A7D1FCF82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A392555-1271-4705-9B54-C76E4E4CD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F79875E-08D3-43C9-91FE-D2060B5919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067879A-325C-4772-9754-87029C3DB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14F7-A120-42A3-B77C-BF54CC6D909E}" type="datetimeFigureOut">
              <a:rPr lang="pt-BR" smtClean="0"/>
              <a:t>16/03/2021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2E82697-2BD5-4064-A3C6-58C0D354F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AE4A485-DC94-4827-825C-6C017DE0E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CD2F-6D2C-453D-8B27-E16F7BADB4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4822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A50D85-D3EF-4F8A-8084-1A66C4D6D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2D499E1-BDD0-453E-95B8-657286CEC3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D87B056-D899-4CEB-8A72-DCA05C8976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2734266-9DF6-4531-A113-550848F19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E14F7-A120-42A3-B77C-BF54CC6D909E}" type="datetimeFigureOut">
              <a:rPr lang="pt-BR" smtClean="0"/>
              <a:t>16/03/2021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EE817DE-530C-43C5-8200-B8C2F79DD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D1CD346-A4FE-4663-A2E1-13155A966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CD2F-6D2C-453D-8B27-E16F7BADB4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3176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6FED997-0685-4336-B387-8CBABFA4B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305BCF4-BA38-41F4-AE2B-E71ECD2B59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E739C88-7D08-42FB-B2C7-63B9EE118E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E14F7-A120-42A3-B77C-BF54CC6D909E}" type="datetimeFigureOut">
              <a:rPr lang="pt-BR" smtClean="0"/>
              <a:t>16/03/2021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AA3317-DCE8-44E3-9581-97788B7AC8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E6DC30-C99B-4B84-8309-F710406B91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1CD2F-6D2C-453D-8B27-E16F7BADB4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2088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D683FA28-B84B-4AAC-BE29-8A003FC04A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828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Mykaelle Sousa</dc:creator>
  <cp:lastModifiedBy>Mykaelle Sousa</cp:lastModifiedBy>
  <cp:revision>1</cp:revision>
  <dcterms:created xsi:type="dcterms:W3CDTF">2021-03-16T13:13:53Z</dcterms:created>
  <dcterms:modified xsi:type="dcterms:W3CDTF">2021-03-16T13:15:08Z</dcterms:modified>
</cp:coreProperties>
</file>