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21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32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41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84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88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13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10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4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4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151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964359E-8B85-41D9-AA54-DFBB287E0198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5588E4B-0C2B-41C7-87B1-816AB9DA38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21743" y="11383"/>
            <a:ext cx="71438" cy="673258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11877" y="0"/>
            <a:ext cx="190005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002060"/>
              </a:gs>
              <a:gs pos="20332">
                <a:schemeClr val="tx2">
                  <a:lumMod val="75000"/>
                  <a:lumOff val="25000"/>
                </a:schemeClr>
              </a:gs>
              <a:gs pos="82288">
                <a:schemeClr val="tx2">
                  <a:lumMod val="75000"/>
                  <a:lumOff val="25000"/>
                </a:schemeClr>
              </a:gs>
              <a:gs pos="52000">
                <a:srgbClr val="002060"/>
              </a:gs>
              <a:gs pos="100000">
                <a:srgbClr val="002060"/>
              </a:gs>
            </a:gsLst>
            <a:lin ang="36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grpSp>
        <p:nvGrpSpPr>
          <p:cNvPr id="9" name="Grupo 8"/>
          <p:cNvGrpSpPr/>
          <p:nvPr/>
        </p:nvGrpSpPr>
        <p:grpSpPr>
          <a:xfrm>
            <a:off x="54590" y="188195"/>
            <a:ext cx="11916873" cy="6488326"/>
            <a:chOff x="-9862" y="-51946"/>
            <a:chExt cx="11986642" cy="6821705"/>
          </a:xfrm>
        </p:grpSpPr>
        <p:cxnSp>
          <p:nvCxnSpPr>
            <p:cNvPr id="7" name="Conector reto 6"/>
            <p:cNvCxnSpPr/>
            <p:nvPr/>
          </p:nvCxnSpPr>
          <p:spPr>
            <a:xfrm>
              <a:off x="1731939" y="37171"/>
              <a:ext cx="71438" cy="673258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" name="Imagem 2">
              <a:extLst>
                <a:ext uri="{FF2B5EF4-FFF2-40B4-BE49-F238E27FC236}">
                  <a16:creationId xmlns="" xmlns:a16="http://schemas.microsoft.com/office/drawing/2014/main" id="{8BDC04C9-51A0-4337-8E49-C385F2E6E4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269"/>
            <a:stretch/>
          </p:blipFill>
          <p:spPr>
            <a:xfrm rot="16200000">
              <a:off x="-1680978" y="2771812"/>
              <a:ext cx="4605537" cy="1263305"/>
            </a:xfrm>
            <a:prstGeom prst="rect">
              <a:avLst/>
            </a:prstGeom>
          </p:spPr>
        </p:pic>
        <p:sp>
          <p:nvSpPr>
            <p:cNvPr id="2" name="Retângulo 1"/>
            <p:cNvSpPr/>
            <p:nvPr/>
          </p:nvSpPr>
          <p:spPr>
            <a:xfrm rot="16200000">
              <a:off x="-471639" y="3280434"/>
              <a:ext cx="38288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V MOSTRA </a:t>
              </a:r>
              <a:r>
                <a:rPr lang="pt-BR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ACADÊMICA </a:t>
              </a:r>
              <a:r>
                <a:rPr lang="pt-BR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2022</a:t>
              </a:r>
              <a:r>
                <a:rPr lang="pt-BR" dirty="0" smtClean="0"/>
                <a:t> </a:t>
              </a:r>
              <a:endParaRPr lang="pt-BR" dirty="0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-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446664" y="-51946"/>
              <a:ext cx="1530116" cy="1240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5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75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Times New Roman</vt:lpstr>
      <vt:lpstr>Metropolitano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Catarina Mota Vasconcelos Brasil</dc:creator>
  <cp:lastModifiedBy>cleidiane coelho</cp:lastModifiedBy>
  <cp:revision>8</cp:revision>
  <dcterms:created xsi:type="dcterms:W3CDTF">2019-05-22T22:00:31Z</dcterms:created>
  <dcterms:modified xsi:type="dcterms:W3CDTF">2022-05-16T20:31:12Z</dcterms:modified>
</cp:coreProperties>
</file>