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rimo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lear Sans Regular" panose="020B0604020202020204" charset="0"/>
      <p:regular r:id="rId17"/>
    </p:embeddedFont>
    <p:embeddedFont>
      <p:font typeface="Glacial Indifference" panose="020B0604020202020204" charset="0"/>
      <p:regular r:id="rId18"/>
    </p:embeddedFont>
    <p:embeddedFont>
      <p:font typeface="Intro Rust" panose="020B0604020202020204" charset="0"/>
      <p:regular r:id="rId19"/>
    </p:embeddedFont>
    <p:embeddedFont>
      <p:font typeface="Open Sans" panose="020B0606030504020204" pitchFamily="34" charset="0"/>
      <p:regular r:id="rId20"/>
    </p:embeddedFont>
    <p:embeddedFont>
      <p:font typeface="Open Sans Light" panose="020B0306030504020204" pitchFamily="3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28136" y="3486262"/>
            <a:ext cx="2783949" cy="321379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20110" y="5929572"/>
            <a:ext cx="2783949" cy="321379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412085" y="3486262"/>
            <a:ext cx="2783949" cy="321379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20110" y="1050697"/>
            <a:ext cx="2783949" cy="321379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804060" y="1050697"/>
            <a:ext cx="2783949" cy="321379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81614" y="6282928"/>
            <a:ext cx="1660942" cy="250708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24522" y="1371552"/>
            <a:ext cx="2375126" cy="22979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56658" y="3898266"/>
            <a:ext cx="1935727" cy="23897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124778" y="1214109"/>
            <a:ext cx="2142513" cy="26128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148324" y="3944192"/>
            <a:ext cx="1311471" cy="238449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725651" y="3439895"/>
            <a:ext cx="8847113" cy="4409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699"/>
              </a:lnSpc>
            </a:pPr>
            <a:r>
              <a:rPr lang="en-US" sz="8054">
                <a:solidFill>
                  <a:srgbClr val="000000"/>
                </a:solidFill>
                <a:latin typeface="Intro Rust"/>
              </a:rPr>
              <a:t>1ª JORNADA ACADÊMICA</a:t>
            </a:r>
          </a:p>
          <a:p>
            <a:pPr algn="r">
              <a:lnSpc>
                <a:spcPts val="8699"/>
              </a:lnSpc>
            </a:pPr>
            <a:r>
              <a:rPr lang="en-US" sz="8054">
                <a:solidFill>
                  <a:srgbClr val="000000"/>
                </a:solidFill>
                <a:latin typeface="Intro Rust"/>
              </a:rPr>
              <a:t>científica</a:t>
            </a:r>
          </a:p>
          <a:p>
            <a:pPr algn="r">
              <a:lnSpc>
                <a:spcPts val="8699"/>
              </a:lnSpc>
            </a:pPr>
            <a:r>
              <a:rPr lang="en-US" sz="8054">
                <a:solidFill>
                  <a:srgbClr val="000000"/>
                </a:solidFill>
                <a:latin typeface="Intro Rust"/>
              </a:rPr>
              <a:t>da MEDICINA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24778" y="7725076"/>
            <a:ext cx="18120767" cy="106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91"/>
              </a:lnSpc>
            </a:pPr>
            <a:r>
              <a:rPr lang="en-US" sz="6350" spc="920">
                <a:solidFill>
                  <a:srgbClr val="000000"/>
                </a:solidFill>
                <a:latin typeface="Glacial Indifference"/>
              </a:rPr>
              <a:t>UFCAT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94156" y="747779"/>
            <a:ext cx="1910708" cy="22057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71753" y="-497885"/>
            <a:ext cx="2644808" cy="305316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67137" y="501062"/>
            <a:ext cx="14385121" cy="1055276"/>
            <a:chOff x="0" y="0"/>
            <a:chExt cx="14547790" cy="106720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547790" cy="1067209"/>
            </a:xfrm>
            <a:custGeom>
              <a:avLst/>
              <a:gdLst/>
              <a:ahLst/>
              <a:cxnLst/>
              <a:rect l="l" t="t" r="r" b="b"/>
              <a:pathLst>
                <a:path w="14547790" h="1067209">
                  <a:moveTo>
                    <a:pt x="0" y="0"/>
                  </a:moveTo>
                  <a:lnTo>
                    <a:pt x="0" y="1067209"/>
                  </a:lnTo>
                  <a:lnTo>
                    <a:pt x="14547790" y="1067209"/>
                  </a:lnTo>
                  <a:lnTo>
                    <a:pt x="14547790" y="0"/>
                  </a:lnTo>
                  <a:lnTo>
                    <a:pt x="0" y="0"/>
                  </a:lnTo>
                  <a:close/>
                  <a:moveTo>
                    <a:pt x="14486829" y="1006249"/>
                  </a:moveTo>
                  <a:lnTo>
                    <a:pt x="59690" y="1006249"/>
                  </a:lnTo>
                  <a:lnTo>
                    <a:pt x="59690" y="59690"/>
                  </a:lnTo>
                  <a:lnTo>
                    <a:pt x="14486829" y="59690"/>
                  </a:lnTo>
                  <a:lnTo>
                    <a:pt x="14486829" y="1006249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-433106" y="768731"/>
            <a:ext cx="15985608" cy="55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7"/>
              </a:lnSpc>
              <a:spcBef>
                <a:spcPct val="0"/>
              </a:spcBef>
            </a:pPr>
            <a:r>
              <a:rPr lang="en-US" sz="3941">
                <a:solidFill>
                  <a:srgbClr val="000000"/>
                </a:solidFill>
                <a:latin typeface="Intro Rust"/>
              </a:rPr>
              <a:t>1ª JORNADA ACADÊMICA científica da MEDICINA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96187" y="2839203"/>
            <a:ext cx="3857476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599">
                <a:solidFill>
                  <a:srgbClr val="000000"/>
                </a:solidFill>
                <a:latin typeface="Open Sans"/>
              </a:rPr>
              <a:t>Referências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88217" y="8081276"/>
            <a:ext cx="1910708" cy="22057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94156" y="747779"/>
            <a:ext cx="1910708" cy="22057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71753" y="-497885"/>
            <a:ext cx="2644808" cy="305316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67137" y="501062"/>
            <a:ext cx="14385121" cy="1055276"/>
            <a:chOff x="0" y="0"/>
            <a:chExt cx="14547790" cy="106720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547790" cy="1067209"/>
            </a:xfrm>
            <a:custGeom>
              <a:avLst/>
              <a:gdLst/>
              <a:ahLst/>
              <a:cxnLst/>
              <a:rect l="l" t="t" r="r" b="b"/>
              <a:pathLst>
                <a:path w="14547790" h="1067209">
                  <a:moveTo>
                    <a:pt x="0" y="0"/>
                  </a:moveTo>
                  <a:lnTo>
                    <a:pt x="0" y="1067209"/>
                  </a:lnTo>
                  <a:lnTo>
                    <a:pt x="14547790" y="1067209"/>
                  </a:lnTo>
                  <a:lnTo>
                    <a:pt x="14547790" y="0"/>
                  </a:lnTo>
                  <a:lnTo>
                    <a:pt x="0" y="0"/>
                  </a:lnTo>
                  <a:close/>
                  <a:moveTo>
                    <a:pt x="14486829" y="1006249"/>
                  </a:moveTo>
                  <a:lnTo>
                    <a:pt x="59690" y="1006249"/>
                  </a:lnTo>
                  <a:lnTo>
                    <a:pt x="59690" y="59690"/>
                  </a:lnTo>
                  <a:lnTo>
                    <a:pt x="14486829" y="59690"/>
                  </a:lnTo>
                  <a:lnTo>
                    <a:pt x="14486829" y="1006249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-433106" y="768731"/>
            <a:ext cx="15985608" cy="55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7"/>
              </a:lnSpc>
              <a:spcBef>
                <a:spcPct val="0"/>
              </a:spcBef>
            </a:pPr>
            <a:r>
              <a:rPr lang="en-US" sz="3941">
                <a:solidFill>
                  <a:srgbClr val="000000"/>
                </a:solidFill>
                <a:latin typeface="Intro Rust"/>
              </a:rPr>
              <a:t>1ª JORNADA ACADÊMICA científica da MEDICINA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160690" y="3817618"/>
            <a:ext cx="7966621" cy="1325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799" dirty="0" err="1">
                <a:solidFill>
                  <a:srgbClr val="000000"/>
                </a:solidFill>
                <a:latin typeface="Clear Sans Regular"/>
              </a:rPr>
              <a:t>Título</a:t>
            </a:r>
            <a:r>
              <a:rPr lang="en-US" sz="7799" dirty="0">
                <a:solidFill>
                  <a:srgbClr val="000000"/>
                </a:solidFill>
                <a:latin typeface="Clear Sans Regular"/>
              </a:rPr>
              <a:t> do </a:t>
            </a:r>
            <a:r>
              <a:rPr lang="en-US" sz="7799" dirty="0" err="1">
                <a:solidFill>
                  <a:srgbClr val="000000"/>
                </a:solidFill>
                <a:latin typeface="Clear Sans Regular"/>
              </a:rPr>
              <a:t>trabalho</a:t>
            </a:r>
            <a:endParaRPr lang="en-US" sz="7799" dirty="0">
              <a:solidFill>
                <a:srgbClr val="000000"/>
              </a:solidFill>
              <a:latin typeface="Clear Sans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737077" y="5736112"/>
            <a:ext cx="4813846" cy="738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000000"/>
                </a:solidFill>
                <a:latin typeface="Open Sans Light"/>
              </a:rPr>
              <a:t>Nomes dos autores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88217" y="8081276"/>
            <a:ext cx="1910708" cy="22057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94156" y="747779"/>
            <a:ext cx="1910708" cy="22057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71753" y="-497885"/>
            <a:ext cx="2644808" cy="305316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67137" y="501062"/>
            <a:ext cx="14385121" cy="1055276"/>
            <a:chOff x="0" y="0"/>
            <a:chExt cx="14547790" cy="106720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547790" cy="1067209"/>
            </a:xfrm>
            <a:custGeom>
              <a:avLst/>
              <a:gdLst/>
              <a:ahLst/>
              <a:cxnLst/>
              <a:rect l="l" t="t" r="r" b="b"/>
              <a:pathLst>
                <a:path w="14547790" h="1067209">
                  <a:moveTo>
                    <a:pt x="0" y="0"/>
                  </a:moveTo>
                  <a:lnTo>
                    <a:pt x="0" y="1067209"/>
                  </a:lnTo>
                  <a:lnTo>
                    <a:pt x="14547790" y="1067209"/>
                  </a:lnTo>
                  <a:lnTo>
                    <a:pt x="14547790" y="0"/>
                  </a:lnTo>
                  <a:lnTo>
                    <a:pt x="0" y="0"/>
                  </a:lnTo>
                  <a:close/>
                  <a:moveTo>
                    <a:pt x="14486829" y="1006249"/>
                  </a:moveTo>
                  <a:lnTo>
                    <a:pt x="59690" y="1006249"/>
                  </a:lnTo>
                  <a:lnTo>
                    <a:pt x="59690" y="59690"/>
                  </a:lnTo>
                  <a:lnTo>
                    <a:pt x="14486829" y="59690"/>
                  </a:lnTo>
                  <a:lnTo>
                    <a:pt x="14486829" y="1006249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-433106" y="768731"/>
            <a:ext cx="15985608" cy="55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7"/>
              </a:lnSpc>
              <a:spcBef>
                <a:spcPct val="0"/>
              </a:spcBef>
            </a:pPr>
            <a:r>
              <a:rPr lang="en-US" sz="3941">
                <a:solidFill>
                  <a:srgbClr val="000000"/>
                </a:solidFill>
                <a:latin typeface="Intro Rust"/>
              </a:rPr>
              <a:t>1ª JORNADA ACADÊMICA científica da MEDICINA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01530" y="2839203"/>
            <a:ext cx="3122869" cy="962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599" dirty="0" err="1">
                <a:solidFill>
                  <a:srgbClr val="000000"/>
                </a:solidFill>
                <a:latin typeface="Open Sans"/>
              </a:rPr>
              <a:t>Sumário</a:t>
            </a:r>
            <a:endParaRPr lang="en-US" sz="5599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01531" y="4535347"/>
            <a:ext cx="8228269" cy="4076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3601" lvl="1" indent="-431801">
              <a:lnSpc>
                <a:spcPts val="6520"/>
              </a:lnSpc>
              <a:buFont typeface="Arial"/>
              <a:buChar char="•"/>
            </a:pPr>
            <a:r>
              <a:rPr lang="en-US" sz="4000" b="1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Introdução</a:t>
            </a:r>
            <a:r>
              <a:rPr lang="en-US" sz="4000" b="1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;</a:t>
            </a:r>
          </a:p>
          <a:p>
            <a:pPr marL="863601" lvl="1" indent="-431801">
              <a:lnSpc>
                <a:spcPts val="6520"/>
              </a:lnSpc>
              <a:buFont typeface="Arial"/>
              <a:buChar char="•"/>
            </a:pPr>
            <a:r>
              <a:rPr lang="en-US" sz="4000" b="1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Objetivos</a:t>
            </a:r>
            <a:r>
              <a:rPr lang="en-US" sz="4000" b="1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;</a:t>
            </a:r>
          </a:p>
          <a:p>
            <a:pPr marL="863601" lvl="1" indent="-431801">
              <a:lnSpc>
                <a:spcPts val="6520"/>
              </a:lnSpc>
              <a:buFont typeface="Arial"/>
              <a:buChar char="•"/>
            </a:pPr>
            <a:r>
              <a:rPr lang="en-US" sz="4000" b="1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Metodologia</a:t>
            </a:r>
            <a:r>
              <a:rPr lang="en-US" sz="4000" b="1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;</a:t>
            </a:r>
          </a:p>
          <a:p>
            <a:pPr marL="863601" lvl="1" indent="-431801">
              <a:lnSpc>
                <a:spcPts val="6520"/>
              </a:lnSpc>
              <a:buFont typeface="Arial"/>
              <a:buChar char="•"/>
            </a:pPr>
            <a:r>
              <a:rPr lang="en-US" sz="4000" b="1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Resultados</a:t>
            </a:r>
            <a:r>
              <a:rPr lang="en-US" sz="4000" b="1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</a:t>
            </a:r>
            <a:r>
              <a:rPr lang="en-US" sz="4000" b="1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produtos</a:t>
            </a:r>
            <a:r>
              <a:rPr lang="en-US" sz="4000" b="1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obtidos</a:t>
            </a:r>
            <a:r>
              <a:rPr lang="en-US" sz="4000" b="1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 algn="ctr">
              <a:lnSpc>
                <a:spcPts val="6520"/>
              </a:lnSpc>
            </a:pPr>
            <a:endParaRPr lang="en-US" sz="4000" dirty="0">
              <a:solidFill>
                <a:srgbClr val="000000"/>
              </a:solidFill>
              <a:latin typeface="Arimo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88217" y="8081276"/>
            <a:ext cx="1910708" cy="22057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94156" y="747779"/>
            <a:ext cx="1910708" cy="22057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71753" y="-497885"/>
            <a:ext cx="2644808" cy="305316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67137" y="501062"/>
            <a:ext cx="14385121" cy="1055276"/>
            <a:chOff x="0" y="0"/>
            <a:chExt cx="14547790" cy="106720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547790" cy="1067209"/>
            </a:xfrm>
            <a:custGeom>
              <a:avLst/>
              <a:gdLst/>
              <a:ahLst/>
              <a:cxnLst/>
              <a:rect l="l" t="t" r="r" b="b"/>
              <a:pathLst>
                <a:path w="14547790" h="1067209">
                  <a:moveTo>
                    <a:pt x="0" y="0"/>
                  </a:moveTo>
                  <a:lnTo>
                    <a:pt x="0" y="1067209"/>
                  </a:lnTo>
                  <a:lnTo>
                    <a:pt x="14547790" y="1067209"/>
                  </a:lnTo>
                  <a:lnTo>
                    <a:pt x="14547790" y="0"/>
                  </a:lnTo>
                  <a:lnTo>
                    <a:pt x="0" y="0"/>
                  </a:lnTo>
                  <a:close/>
                  <a:moveTo>
                    <a:pt x="14486829" y="1006249"/>
                  </a:moveTo>
                  <a:lnTo>
                    <a:pt x="59690" y="1006249"/>
                  </a:lnTo>
                  <a:lnTo>
                    <a:pt x="59690" y="59690"/>
                  </a:lnTo>
                  <a:lnTo>
                    <a:pt x="14486829" y="59690"/>
                  </a:lnTo>
                  <a:lnTo>
                    <a:pt x="14486829" y="1006249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-433106" y="768731"/>
            <a:ext cx="15985608" cy="55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7"/>
              </a:lnSpc>
              <a:spcBef>
                <a:spcPct val="0"/>
              </a:spcBef>
            </a:pPr>
            <a:r>
              <a:rPr lang="en-US" sz="3941">
                <a:solidFill>
                  <a:srgbClr val="000000"/>
                </a:solidFill>
                <a:latin typeface="Intro Rust"/>
              </a:rPr>
              <a:t>1ª JORNADA ACADÊMICA científica da MEDICINA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40131" y="2839203"/>
            <a:ext cx="3641527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599">
                <a:solidFill>
                  <a:srgbClr val="000000"/>
                </a:solidFill>
                <a:latin typeface="Open Sans"/>
              </a:rPr>
              <a:t>Introdução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40131" y="4436965"/>
            <a:ext cx="13118306" cy="319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01" lvl="1" indent="-431801">
              <a:lnSpc>
                <a:spcPts val="6400"/>
              </a:lnSpc>
              <a:buFont typeface="Arial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Contextualizar</a:t>
            </a:r>
            <a:r>
              <a:rPr lang="en-US" sz="40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 </a:t>
            </a:r>
            <a:r>
              <a:rPr lang="en-US" sz="40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trabalho</a:t>
            </a:r>
            <a:r>
              <a:rPr lang="en-US" sz="40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apresentando</a:t>
            </a:r>
            <a:r>
              <a:rPr lang="en-US" sz="40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justificativa</a:t>
            </a:r>
            <a:r>
              <a:rPr lang="en-US" sz="40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 marL="863601" lvl="1" indent="-431801">
              <a:lnSpc>
                <a:spcPts val="6400"/>
              </a:lnSpc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</a:t>
            </a:r>
            <a:r>
              <a:rPr lang="en-US" sz="40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uso</a:t>
            </a:r>
            <a:r>
              <a:rPr lang="en-US" sz="40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40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figuras</a:t>
            </a:r>
            <a:r>
              <a:rPr lang="en-US" sz="40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não</a:t>
            </a:r>
            <a:r>
              <a:rPr lang="en-US" sz="40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é </a:t>
            </a:r>
            <a:r>
              <a:rPr lang="en-US" sz="40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obrigatório</a:t>
            </a:r>
            <a:r>
              <a:rPr lang="en-US" sz="40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 marL="863601" lvl="1" indent="-431801">
              <a:lnSpc>
                <a:spcPts val="6400"/>
              </a:lnSpc>
              <a:buFont typeface="Arial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Ficar</a:t>
            </a:r>
            <a:r>
              <a:rPr lang="en-US" sz="40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atento</a:t>
            </a:r>
            <a:r>
              <a:rPr lang="en-US" sz="40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(a) com </a:t>
            </a:r>
            <a:r>
              <a:rPr lang="en-US" sz="40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relação</a:t>
            </a:r>
            <a:r>
              <a:rPr lang="en-US" sz="40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à </a:t>
            </a:r>
            <a:r>
              <a:rPr lang="en-US" sz="40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escrita</a:t>
            </a:r>
            <a:r>
              <a:rPr lang="en-US" sz="40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 algn="ctr">
              <a:lnSpc>
                <a:spcPts val="6400"/>
              </a:lnSpc>
            </a:pPr>
            <a:endParaRPr lang="en-US" sz="4000" dirty="0">
              <a:solidFill>
                <a:srgbClr val="000000"/>
              </a:solidFill>
              <a:latin typeface="Arimo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88217" y="8081276"/>
            <a:ext cx="1910708" cy="22057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94156" y="747779"/>
            <a:ext cx="1910708" cy="22057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71753" y="-497885"/>
            <a:ext cx="2644808" cy="305316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67137" y="501062"/>
            <a:ext cx="14385121" cy="1055276"/>
            <a:chOff x="0" y="0"/>
            <a:chExt cx="14547790" cy="106720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547790" cy="1067209"/>
            </a:xfrm>
            <a:custGeom>
              <a:avLst/>
              <a:gdLst/>
              <a:ahLst/>
              <a:cxnLst/>
              <a:rect l="l" t="t" r="r" b="b"/>
              <a:pathLst>
                <a:path w="14547790" h="1067209">
                  <a:moveTo>
                    <a:pt x="0" y="0"/>
                  </a:moveTo>
                  <a:lnTo>
                    <a:pt x="0" y="1067209"/>
                  </a:lnTo>
                  <a:lnTo>
                    <a:pt x="14547790" y="1067209"/>
                  </a:lnTo>
                  <a:lnTo>
                    <a:pt x="14547790" y="0"/>
                  </a:lnTo>
                  <a:lnTo>
                    <a:pt x="0" y="0"/>
                  </a:lnTo>
                  <a:close/>
                  <a:moveTo>
                    <a:pt x="14486829" y="1006249"/>
                  </a:moveTo>
                  <a:lnTo>
                    <a:pt x="59690" y="1006249"/>
                  </a:lnTo>
                  <a:lnTo>
                    <a:pt x="59690" y="59690"/>
                  </a:lnTo>
                  <a:lnTo>
                    <a:pt x="14486829" y="59690"/>
                  </a:lnTo>
                  <a:lnTo>
                    <a:pt x="14486829" y="1006249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-433106" y="768731"/>
            <a:ext cx="15985608" cy="55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7"/>
              </a:lnSpc>
              <a:spcBef>
                <a:spcPct val="0"/>
              </a:spcBef>
            </a:pPr>
            <a:r>
              <a:rPr lang="en-US" sz="3941">
                <a:solidFill>
                  <a:srgbClr val="000000"/>
                </a:solidFill>
                <a:latin typeface="Intro Rust"/>
              </a:rPr>
              <a:t>1ª JORNADA ACADÊMICA científica da MEDICINA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00712" y="2839203"/>
            <a:ext cx="2785170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599">
                <a:solidFill>
                  <a:srgbClr val="000000"/>
                </a:solidFill>
                <a:latin typeface="Open Sans"/>
              </a:rPr>
              <a:t>Objetivo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00712" y="4461827"/>
            <a:ext cx="10268992" cy="1287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6" lvl="1" indent="-431798" algn="ctr">
              <a:lnSpc>
                <a:spcPts val="5599"/>
              </a:lnSpc>
              <a:buFont typeface="Arial"/>
              <a:buChar char="•"/>
            </a:pPr>
            <a:r>
              <a:rPr lang="en-US" sz="3999" dirty="0" err="1">
                <a:solidFill>
                  <a:srgbClr val="000000"/>
                </a:solidFill>
                <a:latin typeface="Open Sans Light"/>
              </a:rPr>
              <a:t>Descrever</a:t>
            </a:r>
            <a:r>
              <a:rPr lang="en-US" sz="39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 Light"/>
              </a:rPr>
              <a:t>quais</a:t>
            </a:r>
            <a:r>
              <a:rPr lang="en-US" sz="39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 Light"/>
              </a:rPr>
              <a:t>os</a:t>
            </a:r>
            <a:r>
              <a:rPr lang="en-US" sz="39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 Light"/>
              </a:rPr>
              <a:t>objetivos</a:t>
            </a:r>
            <a:r>
              <a:rPr lang="en-US" sz="3999" dirty="0">
                <a:solidFill>
                  <a:srgbClr val="000000"/>
                </a:solidFill>
                <a:latin typeface="Open Sans Light"/>
              </a:rPr>
              <a:t> do </a:t>
            </a:r>
            <a:r>
              <a:rPr lang="en-US" sz="3999" dirty="0" err="1">
                <a:solidFill>
                  <a:srgbClr val="000000"/>
                </a:solidFill>
                <a:latin typeface="Open Sans Light"/>
              </a:rPr>
              <a:t>trabalho</a:t>
            </a:r>
            <a:r>
              <a:rPr lang="en-US" sz="3999" dirty="0">
                <a:solidFill>
                  <a:srgbClr val="000000"/>
                </a:solidFill>
                <a:latin typeface="Open Sans Light"/>
              </a:rPr>
              <a:t>.</a:t>
            </a:r>
          </a:p>
          <a:p>
            <a:pPr algn="ctr">
              <a:lnSpc>
                <a:spcPts val="4759"/>
              </a:lnSpc>
            </a:pPr>
            <a:endParaRPr lang="en-US" sz="3999" dirty="0">
              <a:solidFill>
                <a:srgbClr val="000000"/>
              </a:solidFill>
              <a:latin typeface="Open Sans Light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88217" y="8081276"/>
            <a:ext cx="1910708" cy="22057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94156" y="747779"/>
            <a:ext cx="1910708" cy="22057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71753" y="-497885"/>
            <a:ext cx="2644808" cy="305316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67137" y="501062"/>
            <a:ext cx="14385121" cy="1055276"/>
            <a:chOff x="0" y="0"/>
            <a:chExt cx="14547790" cy="106720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547790" cy="1067209"/>
            </a:xfrm>
            <a:custGeom>
              <a:avLst/>
              <a:gdLst/>
              <a:ahLst/>
              <a:cxnLst/>
              <a:rect l="l" t="t" r="r" b="b"/>
              <a:pathLst>
                <a:path w="14547790" h="1067209">
                  <a:moveTo>
                    <a:pt x="0" y="0"/>
                  </a:moveTo>
                  <a:lnTo>
                    <a:pt x="0" y="1067209"/>
                  </a:lnTo>
                  <a:lnTo>
                    <a:pt x="14547790" y="1067209"/>
                  </a:lnTo>
                  <a:lnTo>
                    <a:pt x="14547790" y="0"/>
                  </a:lnTo>
                  <a:lnTo>
                    <a:pt x="0" y="0"/>
                  </a:lnTo>
                  <a:close/>
                  <a:moveTo>
                    <a:pt x="14486829" y="1006249"/>
                  </a:moveTo>
                  <a:lnTo>
                    <a:pt x="59690" y="1006249"/>
                  </a:lnTo>
                  <a:lnTo>
                    <a:pt x="59690" y="59690"/>
                  </a:lnTo>
                  <a:lnTo>
                    <a:pt x="14486829" y="59690"/>
                  </a:lnTo>
                  <a:lnTo>
                    <a:pt x="14486829" y="1006249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-433106" y="768731"/>
            <a:ext cx="15985608" cy="55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7"/>
              </a:lnSpc>
              <a:spcBef>
                <a:spcPct val="0"/>
              </a:spcBef>
            </a:pPr>
            <a:r>
              <a:rPr lang="en-US" sz="3941">
                <a:solidFill>
                  <a:srgbClr val="000000"/>
                </a:solidFill>
                <a:latin typeface="Intro Rust"/>
              </a:rPr>
              <a:t>1ª JORNADA ACADÊMICA científica da MEDICINA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24079" y="2839203"/>
            <a:ext cx="4161383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599">
                <a:solidFill>
                  <a:srgbClr val="000000"/>
                </a:solidFill>
                <a:latin typeface="Open Sans"/>
              </a:rPr>
              <a:t>Metodologia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24079" y="4499378"/>
            <a:ext cx="14770078" cy="2322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6" lvl="1" indent="-431798">
              <a:lnSpc>
                <a:spcPts val="6599"/>
              </a:lnSpc>
              <a:buFont typeface="Arial"/>
              <a:buChar char="•"/>
            </a:pPr>
            <a:r>
              <a:rPr lang="en-US" sz="3999" dirty="0" err="1">
                <a:solidFill>
                  <a:srgbClr val="000000"/>
                </a:solidFill>
                <a:latin typeface="Open Sans Light"/>
              </a:rPr>
              <a:t>Apresentar</a:t>
            </a:r>
            <a:r>
              <a:rPr lang="en-US" sz="3999" dirty="0">
                <a:solidFill>
                  <a:srgbClr val="000000"/>
                </a:solidFill>
                <a:latin typeface="Open Sans Light"/>
              </a:rPr>
              <a:t> a </a:t>
            </a:r>
            <a:r>
              <a:rPr lang="en-US" sz="3999" dirty="0" err="1">
                <a:solidFill>
                  <a:srgbClr val="000000"/>
                </a:solidFill>
                <a:latin typeface="Open Sans Light"/>
              </a:rPr>
              <a:t>metodologia</a:t>
            </a:r>
            <a:r>
              <a:rPr lang="en-US" sz="39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 Light"/>
              </a:rPr>
              <a:t>desenvolvida</a:t>
            </a:r>
            <a:r>
              <a:rPr lang="en-US" sz="3999" dirty="0">
                <a:solidFill>
                  <a:srgbClr val="000000"/>
                </a:solidFill>
                <a:latin typeface="Open Sans Light"/>
              </a:rPr>
              <a:t> para </a:t>
            </a:r>
            <a:r>
              <a:rPr lang="en-US" sz="3999" dirty="0" err="1">
                <a:solidFill>
                  <a:srgbClr val="000000"/>
                </a:solidFill>
                <a:latin typeface="Open Sans Light"/>
              </a:rPr>
              <a:t>alcançar</a:t>
            </a:r>
            <a:r>
              <a:rPr lang="en-US" sz="39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 Light"/>
              </a:rPr>
              <a:t>os</a:t>
            </a:r>
            <a:r>
              <a:rPr lang="en-US" sz="39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 Light"/>
              </a:rPr>
              <a:t>objetivos</a:t>
            </a:r>
            <a:r>
              <a:rPr lang="en-US" sz="39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 Light"/>
              </a:rPr>
              <a:t>propostos</a:t>
            </a:r>
            <a:r>
              <a:rPr lang="en-US" sz="3999" dirty="0">
                <a:solidFill>
                  <a:srgbClr val="000000"/>
                </a:solidFill>
                <a:latin typeface="Open Sans Light"/>
              </a:rPr>
              <a:t>.</a:t>
            </a:r>
          </a:p>
          <a:p>
            <a:pPr>
              <a:lnSpc>
                <a:spcPts val="5609"/>
              </a:lnSpc>
            </a:pPr>
            <a:endParaRPr lang="en-US" sz="3999" dirty="0">
              <a:solidFill>
                <a:srgbClr val="000000"/>
              </a:solidFill>
              <a:latin typeface="Open Sans Light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88217" y="8081276"/>
            <a:ext cx="1910708" cy="22057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94156" y="747779"/>
            <a:ext cx="1910708" cy="22057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71753" y="-497885"/>
            <a:ext cx="2644808" cy="305316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67137" y="501062"/>
            <a:ext cx="14385121" cy="1055276"/>
            <a:chOff x="0" y="0"/>
            <a:chExt cx="14547790" cy="106720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547790" cy="1067209"/>
            </a:xfrm>
            <a:custGeom>
              <a:avLst/>
              <a:gdLst/>
              <a:ahLst/>
              <a:cxnLst/>
              <a:rect l="l" t="t" r="r" b="b"/>
              <a:pathLst>
                <a:path w="14547790" h="1067209">
                  <a:moveTo>
                    <a:pt x="0" y="0"/>
                  </a:moveTo>
                  <a:lnTo>
                    <a:pt x="0" y="1067209"/>
                  </a:lnTo>
                  <a:lnTo>
                    <a:pt x="14547790" y="1067209"/>
                  </a:lnTo>
                  <a:lnTo>
                    <a:pt x="14547790" y="0"/>
                  </a:lnTo>
                  <a:lnTo>
                    <a:pt x="0" y="0"/>
                  </a:lnTo>
                  <a:close/>
                  <a:moveTo>
                    <a:pt x="14486829" y="1006249"/>
                  </a:moveTo>
                  <a:lnTo>
                    <a:pt x="59690" y="1006249"/>
                  </a:lnTo>
                  <a:lnTo>
                    <a:pt x="59690" y="59690"/>
                  </a:lnTo>
                  <a:lnTo>
                    <a:pt x="14486829" y="59690"/>
                  </a:lnTo>
                  <a:lnTo>
                    <a:pt x="14486829" y="1006249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-433106" y="768731"/>
            <a:ext cx="15985608" cy="55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7"/>
              </a:lnSpc>
              <a:spcBef>
                <a:spcPct val="0"/>
              </a:spcBef>
            </a:pPr>
            <a:r>
              <a:rPr lang="en-US" sz="3941">
                <a:solidFill>
                  <a:srgbClr val="000000"/>
                </a:solidFill>
                <a:latin typeface="Intro Rust"/>
              </a:rPr>
              <a:t>1ª JORNADA ACADÊMICA científica da MEDICINA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06224" y="2839203"/>
            <a:ext cx="6946553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599">
                <a:solidFill>
                  <a:srgbClr val="000000"/>
                </a:solidFill>
                <a:latin typeface="Open Sans"/>
              </a:rPr>
              <a:t>Resultados/Produtos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06224" y="4413250"/>
            <a:ext cx="8575179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6" lvl="1" indent="-431798">
              <a:lnSpc>
                <a:spcPts val="5599"/>
              </a:lnSpc>
              <a:buFont typeface="Arial"/>
              <a:buChar char="•"/>
            </a:pPr>
            <a:r>
              <a:rPr lang="en-US" sz="3999" dirty="0" err="1">
                <a:solidFill>
                  <a:srgbClr val="000000"/>
                </a:solidFill>
                <a:latin typeface="Open Sans Light"/>
              </a:rPr>
              <a:t>Apresentar</a:t>
            </a:r>
            <a:r>
              <a:rPr lang="en-US" sz="39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 Light"/>
              </a:rPr>
              <a:t>os</a:t>
            </a:r>
            <a:r>
              <a:rPr lang="en-US" sz="39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 Light"/>
              </a:rPr>
              <a:t>resultados</a:t>
            </a:r>
            <a:r>
              <a:rPr lang="en-US" sz="39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 Light"/>
              </a:rPr>
              <a:t>obtidos</a:t>
            </a:r>
            <a:r>
              <a:rPr lang="en-US" sz="3999" dirty="0">
                <a:solidFill>
                  <a:srgbClr val="000000"/>
                </a:solidFill>
                <a:latin typeface="Open Sans Light"/>
              </a:rPr>
              <a:t>.</a:t>
            </a:r>
          </a:p>
          <a:p>
            <a:pPr>
              <a:lnSpc>
                <a:spcPts val="5599"/>
              </a:lnSpc>
            </a:pPr>
            <a:endParaRPr lang="en-US" sz="3999" dirty="0">
              <a:solidFill>
                <a:srgbClr val="000000"/>
              </a:solidFill>
              <a:latin typeface="Open Sans Light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88217" y="8081276"/>
            <a:ext cx="1910708" cy="22057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94156" y="747779"/>
            <a:ext cx="1910708" cy="22057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71753" y="-497885"/>
            <a:ext cx="2644808" cy="305316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67137" y="501062"/>
            <a:ext cx="14385121" cy="1055276"/>
            <a:chOff x="0" y="0"/>
            <a:chExt cx="14547790" cy="106720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547790" cy="1067209"/>
            </a:xfrm>
            <a:custGeom>
              <a:avLst/>
              <a:gdLst/>
              <a:ahLst/>
              <a:cxnLst/>
              <a:rect l="l" t="t" r="r" b="b"/>
              <a:pathLst>
                <a:path w="14547790" h="1067209">
                  <a:moveTo>
                    <a:pt x="0" y="0"/>
                  </a:moveTo>
                  <a:lnTo>
                    <a:pt x="0" y="1067209"/>
                  </a:lnTo>
                  <a:lnTo>
                    <a:pt x="14547790" y="1067209"/>
                  </a:lnTo>
                  <a:lnTo>
                    <a:pt x="14547790" y="0"/>
                  </a:lnTo>
                  <a:lnTo>
                    <a:pt x="0" y="0"/>
                  </a:lnTo>
                  <a:close/>
                  <a:moveTo>
                    <a:pt x="14486829" y="1006249"/>
                  </a:moveTo>
                  <a:lnTo>
                    <a:pt x="59690" y="1006249"/>
                  </a:lnTo>
                  <a:lnTo>
                    <a:pt x="59690" y="59690"/>
                  </a:lnTo>
                  <a:lnTo>
                    <a:pt x="14486829" y="59690"/>
                  </a:lnTo>
                  <a:lnTo>
                    <a:pt x="14486829" y="1006249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-433106" y="768731"/>
            <a:ext cx="15985608" cy="55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7"/>
              </a:lnSpc>
              <a:spcBef>
                <a:spcPct val="0"/>
              </a:spcBef>
            </a:pPr>
            <a:r>
              <a:rPr lang="en-US" sz="3941">
                <a:solidFill>
                  <a:srgbClr val="000000"/>
                </a:solidFill>
                <a:latin typeface="Intro Rust"/>
              </a:rPr>
              <a:t>1ª JORNADA ACADÊMICA científica da MEDICINA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93727" y="2839203"/>
            <a:ext cx="10512326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599">
                <a:solidFill>
                  <a:srgbClr val="000000"/>
                </a:solidFill>
                <a:latin typeface="Open Sans"/>
              </a:rPr>
              <a:t>Conclusão/Considerações finais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88217" y="8081276"/>
            <a:ext cx="1910708" cy="22057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94156" y="747779"/>
            <a:ext cx="1910708" cy="22057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71753" y="-497885"/>
            <a:ext cx="2644808" cy="305316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67137" y="501062"/>
            <a:ext cx="14385121" cy="1055276"/>
            <a:chOff x="0" y="0"/>
            <a:chExt cx="14547790" cy="106720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547790" cy="1067209"/>
            </a:xfrm>
            <a:custGeom>
              <a:avLst/>
              <a:gdLst/>
              <a:ahLst/>
              <a:cxnLst/>
              <a:rect l="l" t="t" r="r" b="b"/>
              <a:pathLst>
                <a:path w="14547790" h="1067209">
                  <a:moveTo>
                    <a:pt x="0" y="0"/>
                  </a:moveTo>
                  <a:lnTo>
                    <a:pt x="0" y="1067209"/>
                  </a:lnTo>
                  <a:lnTo>
                    <a:pt x="14547790" y="1067209"/>
                  </a:lnTo>
                  <a:lnTo>
                    <a:pt x="14547790" y="0"/>
                  </a:lnTo>
                  <a:lnTo>
                    <a:pt x="0" y="0"/>
                  </a:lnTo>
                  <a:close/>
                  <a:moveTo>
                    <a:pt x="14486829" y="1006249"/>
                  </a:moveTo>
                  <a:lnTo>
                    <a:pt x="59690" y="1006249"/>
                  </a:lnTo>
                  <a:lnTo>
                    <a:pt x="59690" y="59690"/>
                  </a:lnTo>
                  <a:lnTo>
                    <a:pt x="14486829" y="59690"/>
                  </a:lnTo>
                  <a:lnTo>
                    <a:pt x="14486829" y="1006249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-433106" y="768731"/>
            <a:ext cx="15985608" cy="55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7"/>
              </a:lnSpc>
              <a:spcBef>
                <a:spcPct val="0"/>
              </a:spcBef>
            </a:pPr>
            <a:r>
              <a:rPr lang="en-US" sz="3941">
                <a:solidFill>
                  <a:srgbClr val="000000"/>
                </a:solidFill>
                <a:latin typeface="Intro Rust"/>
              </a:rPr>
              <a:t>1ª JORNADA ACADÊMICA científica da MEDICINA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57498" y="2839203"/>
            <a:ext cx="10544473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599">
                <a:solidFill>
                  <a:srgbClr val="000000"/>
                </a:solidFill>
                <a:latin typeface="Open Sans"/>
              </a:rPr>
              <a:t>Agradecimentos (slide opcional)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88217" y="8081276"/>
            <a:ext cx="1910708" cy="22057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142</Words>
  <Application>Microsoft Office PowerPoint</Application>
  <PresentationFormat>Personalizar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9" baseType="lpstr">
      <vt:lpstr>Arial</vt:lpstr>
      <vt:lpstr>Glacial Indifference</vt:lpstr>
      <vt:lpstr>Intro Rust</vt:lpstr>
      <vt:lpstr>Calibri</vt:lpstr>
      <vt:lpstr>Clear Sans Regular</vt:lpstr>
      <vt:lpstr>Open Sans Light</vt:lpstr>
      <vt:lpstr>Arimo</vt:lpstr>
      <vt:lpstr>Open Sans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Cópia de 1ª JORNADA ACADÊMICA científica da MEDICINA</dc:title>
  <cp:lastModifiedBy>Carol Busse</cp:lastModifiedBy>
  <cp:revision>2</cp:revision>
  <dcterms:created xsi:type="dcterms:W3CDTF">2006-08-16T00:00:00Z</dcterms:created>
  <dcterms:modified xsi:type="dcterms:W3CDTF">2021-11-09T23:10:20Z</dcterms:modified>
  <dc:identifier>DAEu-vL9Rk4</dc:identifier>
</cp:coreProperties>
</file>