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2852400"/>
  <p:notesSz cx="6858000" cy="9144000"/>
  <p:embeddedFontLst>
    <p:embeddedFont>
      <p:font typeface="Open Sans Bold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CF5E0-0287-44FD-A6F6-E5FD373468EF}" v="1" dt="2025-04-25T02:19:43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6" d="100"/>
          <a:sy n="26" d="100"/>
        </p:scale>
        <p:origin x="234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Borges" userId="da2e76040d585798" providerId="LiveId" clId="{06DCF5E0-0287-44FD-A6F6-E5FD373468EF}"/>
    <pc:docChg chg="undo custSel modSld">
      <pc:chgData name="William Borges" userId="da2e76040d585798" providerId="LiveId" clId="{06DCF5E0-0287-44FD-A6F6-E5FD373468EF}" dt="2025-04-25T02:32:40.165" v="305" actId="14100"/>
      <pc:docMkLst>
        <pc:docMk/>
      </pc:docMkLst>
      <pc:sldChg chg="addSp delSp modSp mod">
        <pc:chgData name="William Borges" userId="da2e76040d585798" providerId="LiveId" clId="{06DCF5E0-0287-44FD-A6F6-E5FD373468EF}" dt="2025-04-25T02:32:40.165" v="305" actId="14100"/>
        <pc:sldMkLst>
          <pc:docMk/>
          <pc:sldMk cId="0" sldId="256"/>
        </pc:sldMkLst>
        <pc:spChg chg="mod">
          <ac:chgData name="William Borges" userId="da2e76040d585798" providerId="LiveId" clId="{06DCF5E0-0287-44FD-A6F6-E5FD373468EF}" dt="2025-04-25T02:23:02.384" v="145" actId="1035"/>
          <ac:spMkLst>
            <pc:docMk/>
            <pc:sldMk cId="0" sldId="256"/>
            <ac:spMk id="2" creationId="{00000000-0000-0000-0000-000000000000}"/>
          </ac:spMkLst>
        </pc:spChg>
        <pc:spChg chg="mod">
          <ac:chgData name="William Borges" userId="da2e76040d585798" providerId="LiveId" clId="{06DCF5E0-0287-44FD-A6F6-E5FD373468EF}" dt="2025-04-25T02:31:21.335" v="288" actId="1035"/>
          <ac:spMkLst>
            <pc:docMk/>
            <pc:sldMk cId="0" sldId="256"/>
            <ac:spMk id="9" creationId="{00000000-0000-0000-0000-000000000000}"/>
          </ac:spMkLst>
        </pc:spChg>
        <pc:spChg chg="mod">
          <ac:chgData name="William Borges" userId="da2e76040d585798" providerId="LiveId" clId="{06DCF5E0-0287-44FD-A6F6-E5FD373468EF}" dt="2025-04-25T02:30:22.838" v="271" actId="1037"/>
          <ac:spMkLst>
            <pc:docMk/>
            <pc:sldMk cId="0" sldId="256"/>
            <ac:spMk id="14" creationId="{00000000-0000-0000-0000-000000000000}"/>
          </ac:spMkLst>
        </pc:spChg>
        <pc:spChg chg="mod">
          <ac:chgData name="William Borges" userId="da2e76040d585798" providerId="LiveId" clId="{06DCF5E0-0287-44FD-A6F6-E5FD373468EF}" dt="2025-04-25T02:32:40.165" v="305" actId="14100"/>
          <ac:spMkLst>
            <pc:docMk/>
            <pc:sldMk cId="0" sldId="256"/>
            <ac:spMk id="19" creationId="{00000000-0000-0000-0000-000000000000}"/>
          </ac:spMkLst>
        </pc:spChg>
        <pc:spChg chg="mod">
          <ac:chgData name="William Borges" userId="da2e76040d585798" providerId="LiveId" clId="{06DCF5E0-0287-44FD-A6F6-E5FD373468EF}" dt="2025-04-25T02:32:02.301" v="301" actId="20577"/>
          <ac:spMkLst>
            <pc:docMk/>
            <pc:sldMk cId="0" sldId="256"/>
            <ac:spMk id="21" creationId="{00000000-0000-0000-0000-000000000000}"/>
          </ac:spMkLst>
        </pc:spChg>
        <pc:spChg chg="add del mod">
          <ac:chgData name="William Borges" userId="da2e76040d585798" providerId="LiveId" clId="{06DCF5E0-0287-44FD-A6F6-E5FD373468EF}" dt="2025-04-25T02:30:22.838" v="271" actId="1037"/>
          <ac:spMkLst>
            <pc:docMk/>
            <pc:sldMk cId="0" sldId="256"/>
            <ac:spMk id="22" creationId="{00000000-0000-0000-0000-000000000000}"/>
          </ac:spMkLst>
        </pc:spChg>
        <pc:spChg chg="mod">
          <ac:chgData name="William Borges" userId="da2e76040d585798" providerId="LiveId" clId="{06DCF5E0-0287-44FD-A6F6-E5FD373468EF}" dt="2025-04-25T02:30:22.838" v="271" actId="1037"/>
          <ac:spMkLst>
            <pc:docMk/>
            <pc:sldMk cId="0" sldId="256"/>
            <ac:spMk id="23" creationId="{00000000-0000-0000-0000-000000000000}"/>
          </ac:spMkLst>
        </pc:spChg>
        <pc:spChg chg="mod">
          <ac:chgData name="William Borges" userId="da2e76040d585798" providerId="LiveId" clId="{06DCF5E0-0287-44FD-A6F6-E5FD373468EF}" dt="2025-04-25T02:29:31.206" v="264" actId="20577"/>
          <ac:spMkLst>
            <pc:docMk/>
            <pc:sldMk cId="0" sldId="256"/>
            <ac:spMk id="24" creationId="{00000000-0000-0000-0000-000000000000}"/>
          </ac:spMkLst>
        </pc:spChg>
        <pc:grpChg chg="del">
          <ac:chgData name="William Borges" userId="da2e76040d585798" providerId="LiveId" clId="{06DCF5E0-0287-44FD-A6F6-E5FD373468EF}" dt="2025-04-25T02:18:06.985" v="0" actId="478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illiam Borges" userId="da2e76040d585798" providerId="LiveId" clId="{06DCF5E0-0287-44FD-A6F6-E5FD373468EF}" dt="2025-04-25T02:31:17.448" v="287" actId="1035"/>
          <ac:grpSpMkLst>
            <pc:docMk/>
            <pc:sldMk cId="0" sldId="256"/>
            <ac:grpSpMk id="6" creationId="{00000000-0000-0000-0000-000000000000}"/>
          </ac:grpSpMkLst>
        </pc:grpChg>
        <pc:grpChg chg="mod">
          <ac:chgData name="William Borges" userId="da2e76040d585798" providerId="LiveId" clId="{06DCF5E0-0287-44FD-A6F6-E5FD373468EF}" dt="2025-04-25T02:27:48.193" v="175" actId="1037"/>
          <ac:grpSpMkLst>
            <pc:docMk/>
            <pc:sldMk cId="0" sldId="256"/>
            <ac:grpSpMk id="10" creationId="{00000000-0000-0000-0000-000000000000}"/>
          </ac:grpSpMkLst>
        </pc:grpChg>
        <pc:grpChg chg="mod">
          <ac:chgData name="William Borges" userId="da2e76040d585798" providerId="LiveId" clId="{06DCF5E0-0287-44FD-A6F6-E5FD373468EF}" dt="2025-04-25T02:30:22.838" v="271" actId="1037"/>
          <ac:grpSpMkLst>
            <pc:docMk/>
            <pc:sldMk cId="0" sldId="256"/>
            <ac:grpSpMk id="15" creationId="{00000000-0000-0000-0000-000000000000}"/>
          </ac:grpSpMkLst>
        </pc:grpChg>
        <pc:grpChg chg="mod">
          <ac:chgData name="William Borges" userId="da2e76040d585798" providerId="LiveId" clId="{06DCF5E0-0287-44FD-A6F6-E5FD373468EF}" dt="2025-04-25T02:28:00.196" v="176" actId="1036"/>
          <ac:grpSpMkLst>
            <pc:docMk/>
            <pc:sldMk cId="0" sldId="256"/>
            <ac:grpSpMk id="18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00"/>
            <a:ext cx="10308677" cy="15472686"/>
          </a:xfrm>
          <a:custGeom>
            <a:avLst/>
            <a:gdLst/>
            <a:ahLst/>
            <a:cxnLst/>
            <a:rect l="l" t="t" r="r" b="b"/>
            <a:pathLst>
              <a:path w="10308677" h="15472686">
                <a:moveTo>
                  <a:pt x="0" y="0"/>
                </a:moveTo>
                <a:lnTo>
                  <a:pt x="10308677" y="0"/>
                </a:lnTo>
                <a:lnTo>
                  <a:pt x="10308677" y="15472686"/>
                </a:lnTo>
                <a:lnTo>
                  <a:pt x="0" y="154726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3848100" y="-50800"/>
            <a:ext cx="7108277" cy="2006600"/>
            <a:chOff x="0" y="0"/>
            <a:chExt cx="2157368" cy="4937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7368" cy="493716"/>
            </a:xfrm>
            <a:custGeom>
              <a:avLst/>
              <a:gdLst/>
              <a:ahLst/>
              <a:cxnLst/>
              <a:rect l="l" t="t" r="r" b="b"/>
              <a:pathLst>
                <a:path w="2157368" h="493716">
                  <a:moveTo>
                    <a:pt x="62207" y="0"/>
                  </a:moveTo>
                  <a:lnTo>
                    <a:pt x="2095161" y="0"/>
                  </a:lnTo>
                  <a:cubicBezTo>
                    <a:pt x="2129517" y="0"/>
                    <a:pt x="2157368" y="27851"/>
                    <a:pt x="2157368" y="62207"/>
                  </a:cubicBezTo>
                  <a:lnTo>
                    <a:pt x="2157368" y="431509"/>
                  </a:lnTo>
                  <a:cubicBezTo>
                    <a:pt x="2157368" y="465865"/>
                    <a:pt x="2129517" y="493716"/>
                    <a:pt x="2095161" y="493716"/>
                  </a:cubicBezTo>
                  <a:lnTo>
                    <a:pt x="62207" y="493716"/>
                  </a:lnTo>
                  <a:cubicBezTo>
                    <a:pt x="27851" y="493716"/>
                    <a:pt x="0" y="465865"/>
                    <a:pt x="0" y="431509"/>
                  </a:cubicBezTo>
                  <a:lnTo>
                    <a:pt x="0" y="62207"/>
                  </a:lnTo>
                  <a:cubicBezTo>
                    <a:pt x="0" y="27851"/>
                    <a:pt x="27851" y="0"/>
                    <a:pt x="6220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157368" cy="541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226976" y="-50800"/>
            <a:ext cx="1793324" cy="1981200"/>
          </a:xfrm>
          <a:custGeom>
            <a:avLst/>
            <a:gdLst/>
            <a:ahLst/>
            <a:cxnLst/>
            <a:rect l="l" t="t" r="r" b="b"/>
            <a:pathLst>
              <a:path w="1381325" h="1410540">
                <a:moveTo>
                  <a:pt x="0" y="0"/>
                </a:moveTo>
                <a:lnTo>
                  <a:pt x="1381324" y="0"/>
                </a:lnTo>
                <a:lnTo>
                  <a:pt x="1381324" y="1410540"/>
                </a:lnTo>
                <a:lnTo>
                  <a:pt x="0" y="1410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148" t="-43978" r="-17343" b="-2819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647700" y="-348928"/>
            <a:ext cx="2296316" cy="2812728"/>
            <a:chOff x="0" y="0"/>
            <a:chExt cx="562874" cy="6894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2875" cy="689458"/>
            </a:xfrm>
            <a:custGeom>
              <a:avLst/>
              <a:gdLst/>
              <a:ahLst/>
              <a:cxnLst/>
              <a:rect l="l" t="t" r="r" b="b"/>
              <a:pathLst>
                <a:path w="562875" h="689458">
                  <a:moveTo>
                    <a:pt x="171944" y="0"/>
                  </a:moveTo>
                  <a:lnTo>
                    <a:pt x="390930" y="0"/>
                  </a:lnTo>
                  <a:cubicBezTo>
                    <a:pt x="485893" y="0"/>
                    <a:pt x="562875" y="76982"/>
                    <a:pt x="562875" y="171944"/>
                  </a:cubicBezTo>
                  <a:lnTo>
                    <a:pt x="562875" y="517514"/>
                  </a:lnTo>
                  <a:cubicBezTo>
                    <a:pt x="562875" y="563116"/>
                    <a:pt x="544759" y="606851"/>
                    <a:pt x="512513" y="639097"/>
                  </a:cubicBezTo>
                  <a:cubicBezTo>
                    <a:pt x="480267" y="671342"/>
                    <a:pt x="436533" y="689458"/>
                    <a:pt x="390930" y="689458"/>
                  </a:cubicBezTo>
                  <a:lnTo>
                    <a:pt x="171944" y="689458"/>
                  </a:lnTo>
                  <a:cubicBezTo>
                    <a:pt x="126342" y="689458"/>
                    <a:pt x="82607" y="671342"/>
                    <a:pt x="50361" y="639097"/>
                  </a:cubicBezTo>
                  <a:cubicBezTo>
                    <a:pt x="18115" y="606851"/>
                    <a:pt x="0" y="563116"/>
                    <a:pt x="0" y="517514"/>
                  </a:cubicBezTo>
                  <a:lnTo>
                    <a:pt x="0" y="171944"/>
                  </a:lnTo>
                  <a:cubicBezTo>
                    <a:pt x="0" y="126342"/>
                    <a:pt x="18115" y="82607"/>
                    <a:pt x="50361" y="50361"/>
                  </a:cubicBezTo>
                  <a:cubicBezTo>
                    <a:pt x="82607" y="18115"/>
                    <a:pt x="126342" y="0"/>
                    <a:pt x="1719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562874" cy="737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97510" y="96711"/>
            <a:ext cx="1815865" cy="2113548"/>
          </a:xfrm>
          <a:custGeom>
            <a:avLst/>
            <a:gdLst/>
            <a:ahLst/>
            <a:cxnLst/>
            <a:rect l="l" t="t" r="r" b="b"/>
            <a:pathLst>
              <a:path w="1815865" h="2113548">
                <a:moveTo>
                  <a:pt x="0" y="0"/>
                </a:moveTo>
                <a:lnTo>
                  <a:pt x="1815866" y="0"/>
                </a:lnTo>
                <a:lnTo>
                  <a:pt x="1815866" y="2113548"/>
                </a:lnTo>
                <a:lnTo>
                  <a:pt x="0" y="211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4124317" y="237013"/>
            <a:ext cx="4039951" cy="1061377"/>
          </a:xfrm>
          <a:custGeom>
            <a:avLst/>
            <a:gdLst/>
            <a:ahLst/>
            <a:cxnLst/>
            <a:rect l="l" t="t" r="r" b="b"/>
            <a:pathLst>
              <a:path w="4039951" h="1061377">
                <a:moveTo>
                  <a:pt x="0" y="0"/>
                </a:moveTo>
                <a:lnTo>
                  <a:pt x="4039951" y="0"/>
                </a:lnTo>
                <a:lnTo>
                  <a:pt x="4039951" y="1061376"/>
                </a:lnTo>
                <a:lnTo>
                  <a:pt x="0" y="106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748" t="-27457" r="-51117" b="-2249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4325535" y="1023646"/>
            <a:ext cx="3897230" cy="234447"/>
            <a:chOff x="0" y="0"/>
            <a:chExt cx="1324647" cy="796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4647" cy="79687"/>
            </a:xfrm>
            <a:custGeom>
              <a:avLst/>
              <a:gdLst/>
              <a:ahLst/>
              <a:cxnLst/>
              <a:rect l="l" t="t" r="r" b="b"/>
              <a:pathLst>
                <a:path w="1324647" h="79687">
                  <a:moveTo>
                    <a:pt x="39844" y="0"/>
                  </a:moveTo>
                  <a:lnTo>
                    <a:pt x="1284803" y="0"/>
                  </a:lnTo>
                  <a:cubicBezTo>
                    <a:pt x="1306808" y="0"/>
                    <a:pt x="1324647" y="17839"/>
                    <a:pt x="1324647" y="39844"/>
                  </a:cubicBezTo>
                  <a:lnTo>
                    <a:pt x="1324647" y="39844"/>
                  </a:lnTo>
                  <a:cubicBezTo>
                    <a:pt x="1324647" y="50411"/>
                    <a:pt x="1320449" y="60545"/>
                    <a:pt x="1312977" y="68017"/>
                  </a:cubicBezTo>
                  <a:cubicBezTo>
                    <a:pt x="1305505" y="75489"/>
                    <a:pt x="1295370" y="79687"/>
                    <a:pt x="1284803" y="79687"/>
                  </a:cubicBezTo>
                  <a:lnTo>
                    <a:pt x="39844" y="79687"/>
                  </a:lnTo>
                  <a:cubicBezTo>
                    <a:pt x="17839" y="79687"/>
                    <a:pt x="0" y="61849"/>
                    <a:pt x="0" y="39844"/>
                  </a:cubicBezTo>
                  <a:lnTo>
                    <a:pt x="0" y="39844"/>
                  </a:lnTo>
                  <a:cubicBezTo>
                    <a:pt x="0" y="17839"/>
                    <a:pt x="17839" y="0"/>
                    <a:pt x="398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324647" cy="12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78376" y="2833028"/>
            <a:ext cx="9564420" cy="12889572"/>
            <a:chOff x="0" y="-47625"/>
            <a:chExt cx="2519024" cy="2694028"/>
          </a:xfrm>
        </p:grpSpPr>
        <p:sp>
          <p:nvSpPr>
            <p:cNvPr id="19" name="Freeform 19"/>
            <p:cNvSpPr/>
            <p:nvPr/>
          </p:nvSpPr>
          <p:spPr>
            <a:xfrm>
              <a:off x="9000" y="42080"/>
              <a:ext cx="2510024" cy="2476912"/>
            </a:xfrm>
            <a:custGeom>
              <a:avLst/>
              <a:gdLst/>
              <a:ahLst/>
              <a:cxnLst/>
              <a:rect l="l" t="t" r="r" b="b"/>
              <a:pathLst>
                <a:path w="2510024" h="2646403">
                  <a:moveTo>
                    <a:pt x="41430" y="0"/>
                  </a:moveTo>
                  <a:lnTo>
                    <a:pt x="2468594" y="0"/>
                  </a:lnTo>
                  <a:cubicBezTo>
                    <a:pt x="2491475" y="0"/>
                    <a:pt x="2510024" y="18549"/>
                    <a:pt x="2510024" y="41430"/>
                  </a:cubicBezTo>
                  <a:lnTo>
                    <a:pt x="2510024" y="2604973"/>
                  </a:lnTo>
                  <a:cubicBezTo>
                    <a:pt x="2510024" y="2615961"/>
                    <a:pt x="2505659" y="2626499"/>
                    <a:pt x="2497890" y="2634268"/>
                  </a:cubicBezTo>
                  <a:cubicBezTo>
                    <a:pt x="2490120" y="2642038"/>
                    <a:pt x="2479582" y="2646403"/>
                    <a:pt x="2468594" y="2646403"/>
                  </a:cubicBezTo>
                  <a:lnTo>
                    <a:pt x="41430" y="2646403"/>
                  </a:lnTo>
                  <a:cubicBezTo>
                    <a:pt x="18549" y="2646403"/>
                    <a:pt x="0" y="2627854"/>
                    <a:pt x="0" y="2604973"/>
                  </a:cubicBezTo>
                  <a:lnTo>
                    <a:pt x="0" y="41430"/>
                  </a:lnTo>
                  <a:cubicBezTo>
                    <a:pt x="0" y="30442"/>
                    <a:pt x="4365" y="19904"/>
                    <a:pt x="12135" y="12135"/>
                  </a:cubicBezTo>
                  <a:cubicBezTo>
                    <a:pt x="19904" y="4365"/>
                    <a:pt x="30442" y="0"/>
                    <a:pt x="414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510024" cy="2694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6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90900" y="2227516"/>
            <a:ext cx="6598233" cy="617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51"/>
              </a:lnSpc>
            </a:pPr>
            <a:r>
              <a:rPr lang="en-US" sz="2375" b="1" dirty="0">
                <a:solidFill>
                  <a:srgbClr val="E8C7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TEMA: </a:t>
            </a:r>
            <a:r>
              <a:rPr lang="en-US" sz="2375" b="1" dirty="0" err="1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Saúde</a:t>
            </a:r>
            <a:r>
              <a:rPr lang="en-US" sz="2375" b="1" dirty="0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75" b="1" dirty="0" err="1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Planetária</a:t>
            </a:r>
            <a:r>
              <a:rPr lang="en-US" sz="2375" b="1" dirty="0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2375" b="1" dirty="0" err="1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desafios</a:t>
            </a:r>
            <a:r>
              <a:rPr lang="en-US" sz="2375" b="1" dirty="0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 e a </a:t>
            </a:r>
            <a:r>
              <a:rPr lang="en-US" sz="2375" b="1" dirty="0" err="1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atuação</a:t>
            </a:r>
            <a:r>
              <a:rPr lang="en-US" sz="2375" b="1" dirty="0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75" b="1" dirty="0" err="1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crítica</a:t>
            </a:r>
            <a:r>
              <a:rPr lang="en-US" sz="2375" b="1" dirty="0">
                <a:solidFill>
                  <a:srgbClr val="FFF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 da Enfermagem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78997" y="1575298"/>
            <a:ext cx="2127053" cy="278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1"/>
              </a:lnSpc>
            </a:pPr>
            <a:r>
              <a:rPr lang="en-US" sz="1708" b="1" dirty="0">
                <a:solidFill>
                  <a:srgbClr val="1C428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86ª SBEn - ABEn - PA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69458" y="1003576"/>
            <a:ext cx="3928108" cy="25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485" b="1" dirty="0">
                <a:solidFill>
                  <a:srgbClr val="1C428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86ª SEMANA BRASILEIRA DE ENFERMAGEM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8935" y="3426070"/>
            <a:ext cx="8970365" cy="9328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  <a:spcBef>
                <a:spcPct val="0"/>
              </a:spcBef>
            </a:pPr>
            <a:r>
              <a:rPr lang="en-US" sz="222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DO TRABALHO (</a:t>
            </a:r>
            <a:r>
              <a:rPr lang="en-US" sz="2224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até</a:t>
            </a:r>
            <a:r>
              <a:rPr lang="en-US" sz="222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15 </a:t>
            </a:r>
            <a:r>
              <a:rPr lang="en-US" sz="2224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palavras</a:t>
            </a:r>
            <a:r>
              <a:rPr lang="en-US" sz="222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  <a:p>
            <a:pPr algn="ctr">
              <a:lnSpc>
                <a:spcPts val="2277"/>
              </a:lnSpc>
              <a:spcBef>
                <a:spcPct val="0"/>
              </a:spcBef>
            </a:pPr>
            <a:r>
              <a:rPr lang="en-US" sz="16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SOBRENOME, Nome (AUTOR)1</a:t>
            </a:r>
          </a:p>
          <a:p>
            <a:pPr algn="ctr">
              <a:lnSpc>
                <a:spcPts val="2277"/>
              </a:lnSpc>
              <a:spcBef>
                <a:spcPct val="0"/>
              </a:spcBef>
            </a:pPr>
            <a:r>
              <a:rPr lang="en-US" sz="16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SOBRENOME, Nome (AUTOR)2</a:t>
            </a:r>
          </a:p>
          <a:p>
            <a:pPr algn="ctr">
              <a:lnSpc>
                <a:spcPts val="2277"/>
              </a:lnSpc>
              <a:spcBef>
                <a:spcPct val="0"/>
              </a:spcBef>
            </a:pPr>
            <a:r>
              <a:rPr lang="en-US" sz="16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SOBRENOME, Nome (AUTOR)3</a:t>
            </a:r>
          </a:p>
          <a:p>
            <a:pPr algn="ctr">
              <a:lnSpc>
                <a:spcPts val="2277"/>
              </a:lnSpc>
              <a:spcBef>
                <a:spcPct val="0"/>
              </a:spcBef>
            </a:pPr>
            <a:r>
              <a:rPr lang="en-US" sz="162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SOBRENOME, Nome (AUTOR, ORIENTADOR)7</a:t>
            </a:r>
          </a:p>
          <a:p>
            <a:pPr algn="ctr">
              <a:lnSpc>
                <a:spcPts val="3399"/>
              </a:lnSpc>
              <a:spcBef>
                <a:spcPct val="0"/>
              </a:spcBef>
            </a:pPr>
            <a:r>
              <a:rPr lang="en-US" sz="24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just">
              <a:lnSpc>
                <a:spcPts val="2972"/>
              </a:lnSpc>
              <a:spcBef>
                <a:spcPct val="0"/>
              </a:spcBef>
            </a:pPr>
            <a:r>
              <a:rPr lang="en-US" sz="212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INTRODUÇÃO:Xxxxxxxxxxxxxxxxxxxxxxxxxxxxxxxxxxxxxxxxxxxx</a:t>
            </a: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212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OBJETIVO:Xxxxxxxxxxxxxxxxxxxxxxxxxxxxxxxxxxxxxxxxxxxxxxx</a:t>
            </a: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2972"/>
              </a:lnSpc>
              <a:spcBef>
                <a:spcPct val="0"/>
              </a:spcBef>
            </a:pP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MÉTODO: </a:t>
            </a:r>
            <a:r>
              <a:rPr lang="en-US" sz="212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Xxxxxxxxxxxxxxxxxxxxxxxxxxxxxxxxxxxxxxxxxxxxxxx</a:t>
            </a: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  <a:p>
            <a:pPr algn="just">
              <a:lnSpc>
                <a:spcPts val="2972"/>
              </a:lnSpc>
              <a:spcBef>
                <a:spcPct val="0"/>
              </a:spcBef>
            </a:pP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RESULTADOS/ DESCRIÇÃO DA EXPERIÊNCIA: </a:t>
            </a:r>
            <a:r>
              <a:rPr lang="en-US" sz="212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Xxxxxxxxxxxxxxxxxxxxxxxxxxxxxxxxxxxxxxxxxxxxxxxxxxxxxxx</a:t>
            </a: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2972"/>
              </a:lnSpc>
              <a:spcBef>
                <a:spcPct val="0"/>
              </a:spcBef>
            </a:pP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CONSIDERAÇÕES FINAIS: </a:t>
            </a:r>
            <a:r>
              <a:rPr lang="en-US" sz="212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Xxxxxxxxxxxxxxxxxxxxxxxxxxxxxxxxx</a:t>
            </a: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l">
              <a:lnSpc>
                <a:spcPts val="2972"/>
              </a:lnSpc>
              <a:spcBef>
                <a:spcPct val="0"/>
              </a:spcBef>
            </a:pP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CONTRIBUIÇÕES PARA A ENFERMAGEM: </a:t>
            </a:r>
            <a:r>
              <a:rPr lang="en-US" sz="212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Xxxxxxxxxxxxxxxxxxxx</a:t>
            </a: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(de 150 a 300 </a:t>
            </a:r>
            <a:r>
              <a:rPr lang="en-US" sz="212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palavras</a:t>
            </a:r>
            <a:r>
              <a:rPr lang="en-US" sz="212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  <a:p>
            <a:pPr algn="ctr">
              <a:lnSpc>
                <a:spcPts val="3257"/>
              </a:lnSpc>
              <a:spcBef>
                <a:spcPct val="0"/>
              </a:spcBef>
            </a:pPr>
            <a:r>
              <a:rPr lang="en-US" sz="232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l">
              <a:lnSpc>
                <a:spcPts val="2403"/>
              </a:lnSpc>
              <a:spcBef>
                <a:spcPct val="0"/>
              </a:spcBef>
            </a:pP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Descritores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(DeCS – ID):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xxxxxxxxxxx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ID;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xxxxxxxxxxx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IDx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;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xxxxxxxxxxx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ID. </a:t>
            </a:r>
          </a:p>
          <a:p>
            <a:pPr algn="l">
              <a:lnSpc>
                <a:spcPts val="2403"/>
              </a:lnSpc>
              <a:spcBef>
                <a:spcPct val="0"/>
              </a:spcBef>
            </a:pP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Modalidade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estudo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original ( )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relato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experiência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 )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revisão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literatura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 )</a:t>
            </a:r>
          </a:p>
          <a:p>
            <a:pPr algn="l">
              <a:lnSpc>
                <a:spcPts val="2403"/>
              </a:lnSpc>
              <a:spcBef>
                <a:spcPct val="0"/>
              </a:spcBef>
            </a:pP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Eixo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Temático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____</a:t>
            </a:r>
          </a:p>
          <a:p>
            <a:pPr algn="l">
              <a:lnSpc>
                <a:spcPts val="1692"/>
              </a:lnSpc>
              <a:spcBef>
                <a:spcPct val="0"/>
              </a:spcBef>
            </a:pPr>
            <a:r>
              <a:rPr lang="en-US" sz="120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l">
              <a:lnSpc>
                <a:spcPts val="2403"/>
              </a:lnSpc>
              <a:spcBef>
                <a:spcPct val="0"/>
              </a:spcBef>
            </a:pP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REFERÊNCIAS: </a:t>
            </a:r>
          </a:p>
          <a:p>
            <a:pPr algn="l">
              <a:lnSpc>
                <a:spcPts val="2403"/>
              </a:lnSpc>
              <a:spcBef>
                <a:spcPct val="0"/>
              </a:spcBef>
            </a:pP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As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referências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devem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estar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conforme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às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normas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Vancouver. (</a:t>
            </a:r>
            <a:r>
              <a:rPr lang="en-US" sz="17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até</a:t>
            </a:r>
            <a:r>
              <a:rPr lang="en-US" sz="17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3)</a:t>
            </a:r>
          </a:p>
          <a:p>
            <a:pPr algn="ctr">
              <a:lnSpc>
                <a:spcPts val="2545"/>
              </a:lnSpc>
              <a:spcBef>
                <a:spcPct val="0"/>
              </a:spcBef>
            </a:pPr>
            <a:r>
              <a:rPr lang="en-US" sz="181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399"/>
              </a:lnSpc>
              <a:spcBef>
                <a:spcPct val="0"/>
              </a:spcBef>
            </a:pPr>
            <a:r>
              <a:rPr lang="en-US" sz="242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</a:t>
            </a:r>
          </a:p>
          <a:p>
            <a:pPr algn="l">
              <a:lnSpc>
                <a:spcPts val="1981"/>
              </a:lnSpc>
              <a:spcBef>
                <a:spcPct val="0"/>
              </a:spcBef>
            </a:pP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Maior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Titulação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Categoria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profissional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cargo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Instituição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origem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e-mail do relator.</a:t>
            </a:r>
          </a:p>
          <a:p>
            <a:pPr algn="l">
              <a:lnSpc>
                <a:spcPts val="1981"/>
              </a:lnSpc>
              <a:spcBef>
                <a:spcPct val="0"/>
              </a:spcBef>
            </a:pP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Maior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Titulação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Categoria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profissional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cargo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Instituição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origem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l">
              <a:lnSpc>
                <a:spcPts val="1981"/>
              </a:lnSpc>
              <a:spcBef>
                <a:spcPct val="0"/>
              </a:spcBef>
            </a:pP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Maior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Titulação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Categoria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profissional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cargo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Instituição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origem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l">
              <a:lnSpc>
                <a:spcPts val="1981"/>
              </a:lnSpc>
              <a:spcBef>
                <a:spcPct val="0"/>
              </a:spcBef>
            </a:pP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 Maior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Titulação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Categoria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profissional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cargo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Instituição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415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origem</a:t>
            </a:r>
            <a:r>
              <a:rPr lang="en-US" sz="14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2261"/>
              </a:lnSpc>
              <a:spcBef>
                <a:spcPct val="0"/>
              </a:spcBef>
            </a:pPr>
            <a:r>
              <a:rPr lang="en-US" sz="1615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225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Open Sans Bold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SBEN</dc:title>
  <cp:lastModifiedBy>William Borges</cp:lastModifiedBy>
  <cp:revision>1</cp:revision>
  <dcterms:created xsi:type="dcterms:W3CDTF">2006-08-16T00:00:00Z</dcterms:created>
  <dcterms:modified xsi:type="dcterms:W3CDTF">2025-04-25T02:32:42Z</dcterms:modified>
  <dc:identifier>DAGlezOo1d0</dc:identifier>
</cp:coreProperties>
</file>