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9A9A9-674C-7C47-8834-610DC32A7D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8B54DE-F4A5-A840-9E4E-B1B34703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041E93-EC4A-E74D-8B2D-0B24B535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6956AB-A51E-4749-90CD-915C43340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2F2044-F95C-0D43-9851-7561B46BD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177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C50E8-B111-7B41-A617-A2A9A1E32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1B55A99-8357-2A43-8E8B-D873F7EC7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6F77FF-C8EA-6046-9D24-9A2D40730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FCCDE2-7E69-A443-BE37-DAF561DFE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A3A178-8105-4845-9E2F-C3AC42E0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58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46EE4E-0A9D-3148-A247-C7E53952A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21E218F-6F79-024E-B732-F8A6E72AB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C4A857-15AA-7748-8D57-2057A34ED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85D34F-A43C-EF4D-B999-1A281E0AC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80505E-EC9D-634F-B585-A9DC336EF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2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E002A-D376-6B4F-9A99-E697B18F8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880A93-6597-9D44-A917-FF479B313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F75384-3A8F-CD4E-8754-7D95BFD09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D6D390-331F-874F-8B37-A93EC3596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701608-644F-B141-96D6-34423E022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90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E6252-D86C-FB4C-A11A-DE29FFD8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DC6609-42B3-EE4F-8F97-9E22DED64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0C246F-452A-8045-A702-820130933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89EF2C-BA29-E448-87E1-8EF0F5DC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DCC271-D0E2-C34E-994D-062AAA6EA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91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129B1-514C-E346-8EF3-5F75AEF4D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E60AC3-5589-AD49-B5AF-AD83FE210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6E271-6A14-D048-975F-069491643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05D4BFA-1434-B142-B856-CABC0ED1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D893F1C-715F-B248-B293-A28B5C1A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8615C9C-4398-5248-9F4F-4835A5C7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53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91679-D604-2440-8A9B-F40D7F2FF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5A008C-3EB0-7849-B5D5-6DB413D9E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C351D87-76AC-7341-8582-F59527CE1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F529A7A-5B76-2F49-8C92-1FF6C9F136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0D476D7-2E1D-924F-A611-FB234D0AC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7315F10-7A0B-7C45-9701-BF5B33029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49920F9-916A-214D-BC17-ED704B3DD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7095EEC-E7EB-204F-9CED-4A5254BF0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056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987B9-A47C-BD4B-91B9-A49E89F8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884049E-A212-B749-A8E8-D828BCC3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7229497-9303-4142-86D7-AE9BC25DB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9825550-9972-DA47-A411-473B7BE0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956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1B6CDA0-870C-6646-BD9E-CE0C2F5CD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8F382FB-736C-7140-ACA2-A3FDEBBC9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2554BF9-020D-4648-AB4D-29DCB0AF5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31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04BD1-3F18-7748-8701-F6EFA9C8A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DAD168-2763-A34F-953B-DC75FBC7A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D4D52A3-BC6A-554B-AEB3-9ACB4C253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8CE4FC-F38A-7743-AE62-359360A4B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986AD78-53AA-8D48-A98D-0CF53855B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90D184-0640-0749-9035-255311FE0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47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E79C7-711D-B344-9547-11B84CAAD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DE35BE1-E075-1840-AC30-683524DB73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F7B73CA-17A6-9840-8760-9F4414CD5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3A5B36-9EE1-F34C-86B5-5999FB16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E90853-20FA-0C42-B61D-7C10EB289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D90CE5-5F80-2C43-9998-52CCAE10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92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2D2F7A7-F343-8447-8989-0B1A20CE3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672EFA-E845-EC45-8430-A48A15B29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917529-260B-574C-915B-822C1111A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DFEAA-3C4E-6A45-BEE0-BE471C85DF4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4B2593-7A59-F549-BBDC-19B815F11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54AAB6-4AB1-F24E-96F9-B2C09B4F3C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531C7-C58A-0A41-90D5-953CCCDB0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62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703D-7A38-A040-AD65-491CF1765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52951"/>
            <a:ext cx="9144000" cy="1368398"/>
          </a:xfrm>
        </p:spPr>
        <p:txBody>
          <a:bodyPr>
            <a:normAutofit/>
          </a:bodyPr>
          <a:lstStyle/>
          <a:p>
            <a:endParaRPr lang="pt-BR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60D495-F6CB-D44D-8FCA-61233EF99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66032"/>
            <a:ext cx="9144000" cy="136839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22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663FB-70DE-2A4B-8554-238C969A7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610" y="365125"/>
            <a:ext cx="10328189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FA1F92-FA77-1F4A-A3D1-02201D133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10" y="1825625"/>
            <a:ext cx="10328189" cy="4351338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796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Renata Laura Barbosa</cp:lastModifiedBy>
  <cp:revision>3</cp:revision>
  <dcterms:created xsi:type="dcterms:W3CDTF">2021-01-13T12:38:51Z</dcterms:created>
  <dcterms:modified xsi:type="dcterms:W3CDTF">2021-01-14T18:36:30Z</dcterms:modified>
</cp:coreProperties>
</file>