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Lst>
  <p:sldSz cx="10287000" cy="18288000"/>
  <p:notesSz cx="6858000" cy="9144000"/>
  <p:embeddedFontLst>
    <p:embeddedFont>
      <p:font typeface="Arial" charset="1" panose="020B0502020202020204"/>
      <p:regular r:id="rId11"/>
    </p:embeddedFont>
    <p:embeddedFont>
      <p:font typeface="Arial Bold" charset="1" panose="020B0802020202020204"/>
      <p:regular r:id="rId12"/>
    </p:embeddedFont>
    <p:embeddedFont>
      <p:font typeface="Poppins Bold" charset="1" panose="00000800000000000000"/>
      <p:regular r:id="rId13"/>
    </p:embeddedFont>
    <p:embeddedFont>
      <p:font typeface="Florentia Heavy" charset="1" panose="02000503090000020004"/>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media/image11.sv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media/image11.sv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media/image11.sv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0.png" Type="http://schemas.openxmlformats.org/officeDocument/2006/relationships/image"/><Relationship Id="rId12" Target="../media/image11.sv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2" Target="../media/image1.png" Type="http://schemas.openxmlformats.org/officeDocument/2006/relationships/image"/><Relationship Id="rId3" Target="../media/image17.png" Type="http://schemas.openxmlformats.org/officeDocument/2006/relationships/image"/><Relationship Id="rId4" Target="../media/image18.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11" Target="../media/image19.png" Type="http://schemas.openxmlformats.org/officeDocument/2006/relationships/image"/><Relationship Id="rId12" Target="../media/image20.svg" Type="http://schemas.openxmlformats.org/officeDocument/2006/relationships/image"/><Relationship Id="rId13" Target="../media/image12.png" Type="http://schemas.openxmlformats.org/officeDocument/2006/relationships/image"/><Relationship Id="rId14" Target="../media/image13.png" Type="http://schemas.openxmlformats.org/officeDocument/2006/relationships/image"/><Relationship Id="rId15" Target="../media/image14.png" Type="http://schemas.openxmlformats.org/officeDocument/2006/relationships/image"/><Relationship Id="rId16" Target="../media/image15.png" Type="http://schemas.openxmlformats.org/officeDocument/2006/relationships/image"/><Relationship Id="rId17" Target="../media/image16.png" Type="http://schemas.openxmlformats.org/officeDocument/2006/relationships/image"/><Relationship Id="rId2" Target="../media/image1.png" Type="http://schemas.openxmlformats.org/officeDocument/2006/relationships/image"/><Relationship Id="rId3" Target="../media/image17.png" Type="http://schemas.openxmlformats.org/officeDocument/2006/relationships/image"/><Relationship Id="rId4" Target="../media/image18.sv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406A93"/>
        </a:solidFill>
      </p:bgPr>
    </p:bg>
    <p:spTree>
      <p:nvGrpSpPr>
        <p:cNvPr id="1" name=""/>
        <p:cNvGrpSpPr/>
        <p:nvPr/>
      </p:nvGrpSpPr>
      <p:grpSpPr>
        <a:xfrm>
          <a:off x="0" y="0"/>
          <a:ext cx="0" cy="0"/>
          <a:chOff x="0" y="0"/>
          <a:chExt cx="0" cy="0"/>
        </a:xfrm>
      </p:grpSpPr>
      <p:grpSp>
        <p:nvGrpSpPr>
          <p:cNvPr name="Group 2" id="2"/>
          <p:cNvGrpSpPr/>
          <p:nvPr/>
        </p:nvGrpSpPr>
        <p:grpSpPr>
          <a:xfrm rot="0">
            <a:off x="-17707564" y="-18722526"/>
            <a:ext cx="35415130" cy="40998246"/>
            <a:chOff x="0" y="0"/>
            <a:chExt cx="47220173" cy="54664328"/>
          </a:xfrm>
        </p:grpSpPr>
        <p:sp>
          <p:nvSpPr>
            <p:cNvPr name="Freeform 3" id="3"/>
            <p:cNvSpPr/>
            <p:nvPr/>
          </p:nvSpPr>
          <p:spPr>
            <a:xfrm flipH="false" flipV="false" rot="0">
              <a:off x="0" y="0"/>
              <a:ext cx="47220125" cy="54664353"/>
            </a:xfrm>
            <a:custGeom>
              <a:avLst/>
              <a:gdLst/>
              <a:ahLst/>
              <a:cxnLst/>
              <a:rect r="r" b="b" t="t" l="l"/>
              <a:pathLst>
                <a:path h="54664353" w="47220125">
                  <a:moveTo>
                    <a:pt x="0" y="0"/>
                  </a:moveTo>
                  <a:lnTo>
                    <a:pt x="47220125" y="0"/>
                  </a:lnTo>
                  <a:lnTo>
                    <a:pt x="47220125" y="54664353"/>
                  </a:lnTo>
                  <a:lnTo>
                    <a:pt x="0" y="54664353"/>
                  </a:lnTo>
                  <a:lnTo>
                    <a:pt x="0" y="0"/>
                  </a:lnTo>
                  <a:close/>
                </a:path>
              </a:pathLst>
            </a:custGeom>
            <a:blipFill>
              <a:blip r:embed="rId2"/>
              <a:stretch>
                <a:fillRect l="-49250" t="0" r="-49250" b="0"/>
              </a:stretch>
            </a:blipFill>
          </p:spPr>
        </p:sp>
      </p:grpSp>
      <p:sp>
        <p:nvSpPr>
          <p:cNvPr name="Freeform 4" id="4"/>
          <p:cNvSpPr/>
          <p:nvPr/>
        </p:nvSpPr>
        <p:spPr>
          <a:xfrm flipH="false" flipV="false" rot="0">
            <a:off x="-4480072" y="3926727"/>
            <a:ext cx="19278856" cy="15053574"/>
          </a:xfrm>
          <a:custGeom>
            <a:avLst/>
            <a:gdLst/>
            <a:ahLst/>
            <a:cxnLst/>
            <a:rect r="r" b="b" t="t" l="l"/>
            <a:pathLst>
              <a:path h="15053574" w="19278856">
                <a:moveTo>
                  <a:pt x="0" y="0"/>
                </a:moveTo>
                <a:lnTo>
                  <a:pt x="19278856" y="0"/>
                </a:lnTo>
                <a:lnTo>
                  <a:pt x="19278856" y="15053574"/>
                </a:lnTo>
                <a:lnTo>
                  <a:pt x="0" y="15053574"/>
                </a:lnTo>
                <a:lnTo>
                  <a:pt x="0" y="0"/>
                </a:lnTo>
                <a:close/>
              </a:path>
            </a:pathLst>
          </a:custGeom>
          <a:blipFill>
            <a:blip r:embed="rId3">
              <a:alphaModFix amt="43999"/>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0" y="264525"/>
            <a:ext cx="10288800" cy="3791593"/>
          </a:xfrm>
          <a:custGeom>
            <a:avLst/>
            <a:gdLst/>
            <a:ahLst/>
            <a:cxnLst/>
            <a:rect r="r" b="b" t="t" l="l"/>
            <a:pathLst>
              <a:path h="3791593" w="10288800">
                <a:moveTo>
                  <a:pt x="0" y="0"/>
                </a:moveTo>
                <a:lnTo>
                  <a:pt x="10288800" y="0"/>
                </a:lnTo>
                <a:lnTo>
                  <a:pt x="10288800" y="3791593"/>
                </a:lnTo>
                <a:lnTo>
                  <a:pt x="0" y="37915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6" id="6"/>
          <p:cNvGrpSpPr/>
          <p:nvPr/>
        </p:nvGrpSpPr>
        <p:grpSpPr>
          <a:xfrm rot="0">
            <a:off x="1835314" y="528715"/>
            <a:ext cx="6796508" cy="604520"/>
            <a:chOff x="0" y="0"/>
            <a:chExt cx="9062011" cy="806027"/>
          </a:xfrm>
        </p:grpSpPr>
        <p:sp>
          <p:nvSpPr>
            <p:cNvPr name="Freeform 7" id="7"/>
            <p:cNvSpPr/>
            <p:nvPr/>
          </p:nvSpPr>
          <p:spPr>
            <a:xfrm flipH="false" flipV="false" rot="0">
              <a:off x="0" y="0"/>
              <a:ext cx="9062010" cy="806027"/>
            </a:xfrm>
            <a:custGeom>
              <a:avLst/>
              <a:gdLst/>
              <a:ahLst/>
              <a:cxnLst/>
              <a:rect r="r" b="b" t="t" l="l"/>
              <a:pathLst>
                <a:path h="806027" w="9062010">
                  <a:moveTo>
                    <a:pt x="0" y="0"/>
                  </a:moveTo>
                  <a:lnTo>
                    <a:pt x="9062010" y="0"/>
                  </a:lnTo>
                  <a:lnTo>
                    <a:pt x="9062010" y="806027"/>
                  </a:lnTo>
                  <a:lnTo>
                    <a:pt x="0" y="806027"/>
                  </a:lnTo>
                  <a:close/>
                </a:path>
              </a:pathLst>
            </a:custGeom>
            <a:solidFill>
              <a:srgbClr val="000000">
                <a:alpha val="0"/>
              </a:srgbClr>
            </a:solidFill>
          </p:spPr>
        </p:sp>
        <p:sp>
          <p:nvSpPr>
            <p:cNvPr name="TextBox 8" id="8"/>
            <p:cNvSpPr txBox="true"/>
            <p:nvPr/>
          </p:nvSpPr>
          <p:spPr>
            <a:xfrm>
              <a:off x="0" y="-123825"/>
              <a:ext cx="9062011" cy="929852"/>
            </a:xfrm>
            <a:prstGeom prst="rect">
              <a:avLst/>
            </a:prstGeom>
          </p:spPr>
          <p:txBody>
            <a:bodyPr anchor="t" rtlCol="false" tIns="0" lIns="0" bIns="0" rIns="0"/>
            <a:lstStyle/>
            <a:p>
              <a:pPr algn="ctr">
                <a:lnSpc>
                  <a:spcPts val="4477"/>
                </a:lnSpc>
              </a:pPr>
              <a:r>
                <a:rPr lang="en-US" sz="3198">
                  <a:solidFill>
                    <a:srgbClr val="000000"/>
                  </a:solidFill>
                  <a:latin typeface="Arial"/>
                  <a:ea typeface="Arial"/>
                  <a:cs typeface="Arial"/>
                  <a:sym typeface="Arial"/>
                </a:rPr>
                <a:t>Título do trabalho</a:t>
              </a:r>
            </a:p>
          </p:txBody>
        </p:sp>
      </p:grpSp>
      <p:sp>
        <p:nvSpPr>
          <p:cNvPr name="Freeform 9" id="9"/>
          <p:cNvSpPr/>
          <p:nvPr/>
        </p:nvSpPr>
        <p:spPr>
          <a:xfrm flipH="false" flipV="false" rot="0">
            <a:off x="0" y="-144687"/>
            <a:ext cx="10288800" cy="485579"/>
          </a:xfrm>
          <a:custGeom>
            <a:avLst/>
            <a:gdLst/>
            <a:ahLst/>
            <a:cxnLst/>
            <a:rect r="r" b="b" t="t" l="l"/>
            <a:pathLst>
              <a:path h="485579" w="10288800">
                <a:moveTo>
                  <a:pt x="0" y="0"/>
                </a:moveTo>
                <a:lnTo>
                  <a:pt x="10288800" y="0"/>
                </a:lnTo>
                <a:lnTo>
                  <a:pt x="10288800" y="485579"/>
                </a:lnTo>
                <a:lnTo>
                  <a:pt x="0" y="4855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0" id="10"/>
          <p:cNvSpPr/>
          <p:nvPr/>
        </p:nvSpPr>
        <p:spPr>
          <a:xfrm flipH="false" flipV="false" rot="0">
            <a:off x="340062" y="4343796"/>
            <a:ext cx="9608678" cy="13327206"/>
          </a:xfrm>
          <a:custGeom>
            <a:avLst/>
            <a:gdLst/>
            <a:ahLst/>
            <a:cxnLst/>
            <a:rect r="r" b="b" t="t" l="l"/>
            <a:pathLst>
              <a:path h="13327206" w="9608678">
                <a:moveTo>
                  <a:pt x="0" y="0"/>
                </a:moveTo>
                <a:lnTo>
                  <a:pt x="9608678" y="0"/>
                </a:lnTo>
                <a:lnTo>
                  <a:pt x="9608678" y="13327206"/>
                </a:lnTo>
                <a:lnTo>
                  <a:pt x="0" y="1332720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1" id="11"/>
          <p:cNvSpPr/>
          <p:nvPr/>
        </p:nvSpPr>
        <p:spPr>
          <a:xfrm flipH="false" flipV="false" rot="0">
            <a:off x="650142" y="5470448"/>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12" id="12"/>
          <p:cNvSpPr/>
          <p:nvPr/>
        </p:nvSpPr>
        <p:spPr>
          <a:xfrm flipH="false" flipV="false" rot="0">
            <a:off x="688670" y="14057778"/>
            <a:ext cx="4265888" cy="481552"/>
          </a:xfrm>
          <a:custGeom>
            <a:avLst/>
            <a:gdLst/>
            <a:ahLst/>
            <a:cxnLst/>
            <a:rect r="r" b="b" t="t" l="l"/>
            <a:pathLst>
              <a:path h="481552" w="4265888">
                <a:moveTo>
                  <a:pt x="0" y="0"/>
                </a:moveTo>
                <a:lnTo>
                  <a:pt x="4265888" y="0"/>
                </a:lnTo>
                <a:lnTo>
                  <a:pt x="4265888" y="481553"/>
                </a:lnTo>
                <a:lnTo>
                  <a:pt x="0" y="48155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13" id="13"/>
          <p:cNvGrpSpPr/>
          <p:nvPr/>
        </p:nvGrpSpPr>
        <p:grpSpPr>
          <a:xfrm rot="0">
            <a:off x="688670" y="14672681"/>
            <a:ext cx="4278228" cy="2725850"/>
            <a:chOff x="0" y="0"/>
            <a:chExt cx="5704304" cy="3634466"/>
          </a:xfrm>
        </p:grpSpPr>
        <p:sp>
          <p:nvSpPr>
            <p:cNvPr name="Freeform 14" id="14"/>
            <p:cNvSpPr/>
            <p:nvPr/>
          </p:nvSpPr>
          <p:spPr>
            <a:xfrm flipH="false" flipV="false" rot="0">
              <a:off x="0" y="0"/>
              <a:ext cx="5704304" cy="3634466"/>
            </a:xfrm>
            <a:custGeom>
              <a:avLst/>
              <a:gdLst/>
              <a:ahLst/>
              <a:cxnLst/>
              <a:rect r="r" b="b" t="t" l="l"/>
              <a:pathLst>
                <a:path h="3634466" w="5704304">
                  <a:moveTo>
                    <a:pt x="0" y="0"/>
                  </a:moveTo>
                  <a:lnTo>
                    <a:pt x="5704304" y="0"/>
                  </a:lnTo>
                  <a:lnTo>
                    <a:pt x="5704304" y="3634466"/>
                  </a:lnTo>
                  <a:lnTo>
                    <a:pt x="0" y="3634466"/>
                  </a:lnTo>
                  <a:close/>
                </a:path>
              </a:pathLst>
            </a:custGeom>
            <a:solidFill>
              <a:srgbClr val="000000">
                <a:alpha val="0"/>
              </a:srgbClr>
            </a:solidFill>
          </p:spPr>
        </p:sp>
        <p:sp>
          <p:nvSpPr>
            <p:cNvPr name="TextBox 15" id="15"/>
            <p:cNvSpPr txBox="true"/>
            <p:nvPr/>
          </p:nvSpPr>
          <p:spPr>
            <a:xfrm>
              <a:off x="0" y="-66675"/>
              <a:ext cx="5704304" cy="370114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16" id="16"/>
          <p:cNvGrpSpPr/>
          <p:nvPr/>
        </p:nvGrpSpPr>
        <p:grpSpPr>
          <a:xfrm rot="0">
            <a:off x="688670" y="14221512"/>
            <a:ext cx="4278228" cy="287443"/>
            <a:chOff x="0" y="0"/>
            <a:chExt cx="5704304" cy="383258"/>
          </a:xfrm>
        </p:grpSpPr>
        <p:sp>
          <p:nvSpPr>
            <p:cNvPr name="Freeform 17" id="17"/>
            <p:cNvSpPr/>
            <p:nvPr/>
          </p:nvSpPr>
          <p:spPr>
            <a:xfrm flipH="false" flipV="false" rot="0">
              <a:off x="0" y="0"/>
              <a:ext cx="5704304" cy="383258"/>
            </a:xfrm>
            <a:custGeom>
              <a:avLst/>
              <a:gdLst/>
              <a:ahLst/>
              <a:cxnLst/>
              <a:rect r="r" b="b" t="t" l="l"/>
              <a:pathLst>
                <a:path h="383258" w="5704304">
                  <a:moveTo>
                    <a:pt x="0" y="0"/>
                  </a:moveTo>
                  <a:lnTo>
                    <a:pt x="5704304" y="0"/>
                  </a:lnTo>
                  <a:lnTo>
                    <a:pt x="5704304" y="383258"/>
                  </a:lnTo>
                  <a:lnTo>
                    <a:pt x="0" y="383258"/>
                  </a:lnTo>
                  <a:close/>
                </a:path>
              </a:pathLst>
            </a:custGeom>
            <a:solidFill>
              <a:srgbClr val="000000">
                <a:alpha val="0"/>
              </a:srgbClr>
            </a:solidFill>
          </p:spPr>
        </p:sp>
        <p:sp>
          <p:nvSpPr>
            <p:cNvPr name="TextBox 18" id="18"/>
            <p:cNvSpPr txBox="true"/>
            <p:nvPr/>
          </p:nvSpPr>
          <p:spPr>
            <a:xfrm>
              <a:off x="0" y="-66675"/>
              <a:ext cx="5704304" cy="449933"/>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Resultados com discussão</a:t>
              </a:r>
            </a:p>
          </p:txBody>
        </p:sp>
      </p:grpSp>
      <p:sp>
        <p:nvSpPr>
          <p:cNvPr name="Freeform 19" id="19"/>
          <p:cNvSpPr/>
          <p:nvPr/>
        </p:nvSpPr>
        <p:spPr>
          <a:xfrm flipH="false" flipV="false" rot="0">
            <a:off x="688670" y="1026915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0" id="20"/>
          <p:cNvSpPr/>
          <p:nvPr/>
        </p:nvSpPr>
        <p:spPr>
          <a:xfrm flipH="false" flipV="false" rot="0">
            <a:off x="688670" y="11754946"/>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1" id="21"/>
          <p:cNvSpPr/>
          <p:nvPr/>
        </p:nvSpPr>
        <p:spPr>
          <a:xfrm flipH="false" flipV="false" rot="0">
            <a:off x="5239738" y="1042241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5177546" y="1295432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23" id="23"/>
          <p:cNvGrpSpPr/>
          <p:nvPr/>
        </p:nvGrpSpPr>
        <p:grpSpPr>
          <a:xfrm rot="0">
            <a:off x="637802" y="1142760"/>
            <a:ext cx="8880164" cy="1945767"/>
            <a:chOff x="0" y="0"/>
            <a:chExt cx="11840219" cy="2594356"/>
          </a:xfrm>
        </p:grpSpPr>
        <p:sp>
          <p:nvSpPr>
            <p:cNvPr name="Freeform 24" id="24"/>
            <p:cNvSpPr/>
            <p:nvPr/>
          </p:nvSpPr>
          <p:spPr>
            <a:xfrm flipH="false" flipV="false" rot="0">
              <a:off x="0" y="0"/>
              <a:ext cx="11840218" cy="2594356"/>
            </a:xfrm>
            <a:custGeom>
              <a:avLst/>
              <a:gdLst/>
              <a:ahLst/>
              <a:cxnLst/>
              <a:rect r="r" b="b" t="t" l="l"/>
              <a:pathLst>
                <a:path h="2594356" w="11840218">
                  <a:moveTo>
                    <a:pt x="0" y="0"/>
                  </a:moveTo>
                  <a:lnTo>
                    <a:pt x="11840218" y="0"/>
                  </a:lnTo>
                  <a:lnTo>
                    <a:pt x="11840218" y="2594356"/>
                  </a:lnTo>
                  <a:lnTo>
                    <a:pt x="0" y="2594356"/>
                  </a:lnTo>
                  <a:close/>
                </a:path>
              </a:pathLst>
            </a:custGeom>
            <a:solidFill>
              <a:srgbClr val="000000">
                <a:alpha val="0"/>
              </a:srgbClr>
            </a:solidFill>
          </p:spPr>
        </p:sp>
        <p:sp>
          <p:nvSpPr>
            <p:cNvPr name="TextBox 25" id="25"/>
            <p:cNvSpPr txBox="true"/>
            <p:nvPr/>
          </p:nvSpPr>
          <p:spPr>
            <a:xfrm>
              <a:off x="0" y="-66675"/>
              <a:ext cx="11840219" cy="2661031"/>
            </a:xfrm>
            <a:prstGeom prst="rect">
              <a:avLst/>
            </a:prstGeom>
          </p:spPr>
          <p:txBody>
            <a:bodyPr anchor="t" rtlCol="false" tIns="0" lIns="0" bIns="0" rIns="0"/>
            <a:lstStyle/>
            <a:p>
              <a:pPr algn="l">
                <a:lnSpc>
                  <a:spcPts val="2240"/>
                </a:lnSpc>
              </a:pPr>
              <a:r>
                <a:rPr lang="en-US" sz="1600" b="true">
                  <a:solidFill>
                    <a:srgbClr val="000000"/>
                  </a:solidFill>
                  <a:latin typeface="Arial Bold"/>
                  <a:ea typeface="Arial Bold"/>
                  <a:cs typeface="Arial Bold"/>
                  <a:sym typeface="Arial Bold"/>
                </a:rPr>
                <a:t>Autor</a:t>
              </a:r>
              <a:r>
                <a:rPr lang="en-US" sz="1600">
                  <a:solidFill>
                    <a:srgbClr val="000000"/>
                  </a:solidFill>
                  <a:latin typeface="Arial"/>
                  <a:ea typeface="Arial"/>
                  <a:cs typeface="Arial"/>
                  <a:sym typeface="Arial"/>
                </a:rPr>
                <a:t>¹; Autor²; Autor³; Autor⁴; Autor⁵; Autor⁶.</a:t>
              </a:r>
            </a:p>
            <a:p>
              <a:pPr algn="l">
                <a:lnSpc>
                  <a:spcPts val="2240"/>
                </a:lnSpc>
              </a:pPr>
            </a:p>
            <a:p>
              <a:pPr algn="l">
                <a:lnSpc>
                  <a:spcPts val="2240"/>
                </a:lnSpc>
              </a:pPr>
              <a:r>
                <a:rPr lang="en-US" sz="1600">
                  <a:solidFill>
                    <a:srgbClr val="000000"/>
                  </a:solidFill>
                  <a:latin typeface="Arial"/>
                  <a:ea typeface="Arial"/>
                  <a:cs typeface="Arial"/>
                  <a:sym typeface="Arial"/>
                </a:rPr>
                <a:t>¹Instituição X, Brasil, 2024. </a:t>
              </a:r>
            </a:p>
            <a:p>
              <a:pPr algn="l">
                <a:lnSpc>
                  <a:spcPts val="2240"/>
                </a:lnSpc>
              </a:pPr>
              <a:r>
                <a:rPr lang="en-US" sz="1600">
                  <a:solidFill>
                    <a:srgbClr val="000000"/>
                  </a:solidFill>
                  <a:latin typeface="Arial"/>
                  <a:ea typeface="Arial"/>
                  <a:cs typeface="Arial"/>
                  <a:sym typeface="Arial"/>
                </a:rPr>
                <a:t>²Instituição Y, Brasil, 2024.</a:t>
              </a:r>
            </a:p>
            <a:p>
              <a:pPr algn="l">
                <a:lnSpc>
                  <a:spcPts val="2240"/>
                </a:lnSpc>
              </a:pPr>
              <a:r>
                <a:rPr lang="en-US" sz="1600">
                  <a:solidFill>
                    <a:srgbClr val="000000"/>
                  </a:solidFill>
                  <a:latin typeface="Arial"/>
                  <a:ea typeface="Arial"/>
                  <a:cs typeface="Arial"/>
                  <a:sym typeface="Arial"/>
                </a:rPr>
                <a:t>...</a:t>
              </a:r>
            </a:p>
            <a:p>
              <a:pPr algn="l">
                <a:lnSpc>
                  <a:spcPts val="2240"/>
                </a:lnSpc>
              </a:pPr>
            </a:p>
            <a:p>
              <a:pPr algn="l">
                <a:lnSpc>
                  <a:spcPts val="2240"/>
                </a:lnSpc>
              </a:pPr>
              <a:r>
                <a:rPr lang="en-US" sz="1600">
                  <a:solidFill>
                    <a:srgbClr val="000000"/>
                  </a:solidFill>
                  <a:latin typeface="Arial"/>
                  <a:ea typeface="Arial"/>
                  <a:cs typeface="Arial"/>
                  <a:sym typeface="Arial"/>
                </a:rPr>
                <a:t>E-mail para contato: </a:t>
              </a:r>
              <a:r>
                <a:rPr lang="en-US" sz="1600" u="sng">
                  <a:solidFill>
                    <a:srgbClr val="406A93"/>
                  </a:solidFill>
                  <a:latin typeface="Arial"/>
                  <a:ea typeface="Arial"/>
                  <a:cs typeface="Arial"/>
                  <a:sym typeface="Arial"/>
                </a:rPr>
                <a:t>x@email.com</a:t>
              </a:r>
            </a:p>
          </p:txBody>
        </p:sp>
      </p:grpSp>
      <p:grpSp>
        <p:nvGrpSpPr>
          <p:cNvPr name="Group 26" id="26"/>
          <p:cNvGrpSpPr/>
          <p:nvPr/>
        </p:nvGrpSpPr>
        <p:grpSpPr>
          <a:xfrm rot="0">
            <a:off x="688670" y="6066302"/>
            <a:ext cx="4278228" cy="4099572"/>
            <a:chOff x="0" y="0"/>
            <a:chExt cx="5704304" cy="5466096"/>
          </a:xfrm>
        </p:grpSpPr>
        <p:sp>
          <p:nvSpPr>
            <p:cNvPr name="Freeform 27" id="27"/>
            <p:cNvSpPr/>
            <p:nvPr/>
          </p:nvSpPr>
          <p:spPr>
            <a:xfrm flipH="false" flipV="false" rot="0">
              <a:off x="0" y="0"/>
              <a:ext cx="5704304" cy="5466096"/>
            </a:xfrm>
            <a:custGeom>
              <a:avLst/>
              <a:gdLst/>
              <a:ahLst/>
              <a:cxnLst/>
              <a:rect r="r" b="b" t="t" l="l"/>
              <a:pathLst>
                <a:path h="5466096" w="5704304">
                  <a:moveTo>
                    <a:pt x="0" y="0"/>
                  </a:moveTo>
                  <a:lnTo>
                    <a:pt x="5704304" y="0"/>
                  </a:lnTo>
                  <a:lnTo>
                    <a:pt x="5704304" y="5466096"/>
                  </a:lnTo>
                  <a:lnTo>
                    <a:pt x="0" y="5466096"/>
                  </a:lnTo>
                  <a:close/>
                </a:path>
              </a:pathLst>
            </a:custGeom>
            <a:solidFill>
              <a:srgbClr val="000000">
                <a:alpha val="0"/>
              </a:srgbClr>
            </a:solidFill>
          </p:spPr>
        </p:sp>
        <p:sp>
          <p:nvSpPr>
            <p:cNvPr name="TextBox 28" id="28"/>
            <p:cNvSpPr txBox="true"/>
            <p:nvPr/>
          </p:nvSpPr>
          <p:spPr>
            <a:xfrm>
              <a:off x="0" y="-66675"/>
              <a:ext cx="5704304" cy="553277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29" id="29"/>
          <p:cNvGrpSpPr/>
          <p:nvPr/>
        </p:nvGrpSpPr>
        <p:grpSpPr>
          <a:xfrm rot="0">
            <a:off x="637802" y="4570468"/>
            <a:ext cx="4278228" cy="848362"/>
            <a:chOff x="0" y="0"/>
            <a:chExt cx="5704304" cy="1131149"/>
          </a:xfrm>
        </p:grpSpPr>
        <p:sp>
          <p:nvSpPr>
            <p:cNvPr name="Freeform 30" id="30"/>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1" id="31"/>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b="true">
                  <a:solidFill>
                    <a:srgbClr val="000000"/>
                  </a:solidFill>
                  <a:latin typeface="Arial Bold"/>
                  <a:ea typeface="Arial Bold"/>
                  <a:cs typeface="Arial Bold"/>
                  <a:sym typeface="Arial Bold"/>
                </a:rPr>
                <a:t>Palavras-chave: </a:t>
              </a:r>
              <a:r>
                <a:rPr lang="en-US" sz="1600">
                  <a:solidFill>
                    <a:srgbClr val="000000"/>
                  </a:solidFill>
                  <a:latin typeface="Arial"/>
                  <a:ea typeface="Arial"/>
                  <a:cs typeface="Arial"/>
                  <a:sym typeface="Arial"/>
                </a:rPr>
                <a:t>Coloque seu texto aqui. Coloque seu texto aqui. Coloque seu texto aqui.</a:t>
              </a:r>
            </a:p>
          </p:txBody>
        </p:sp>
      </p:grpSp>
      <p:grpSp>
        <p:nvGrpSpPr>
          <p:cNvPr name="Group 32" id="32"/>
          <p:cNvGrpSpPr/>
          <p:nvPr/>
        </p:nvGrpSpPr>
        <p:grpSpPr>
          <a:xfrm rot="0">
            <a:off x="650142" y="5635983"/>
            <a:ext cx="4278228" cy="306494"/>
            <a:chOff x="0" y="0"/>
            <a:chExt cx="5704304" cy="408659"/>
          </a:xfrm>
        </p:grpSpPr>
        <p:sp>
          <p:nvSpPr>
            <p:cNvPr name="Freeform 33" id="33"/>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34" id="34"/>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Introdução</a:t>
              </a:r>
            </a:p>
          </p:txBody>
        </p:sp>
      </p:grpSp>
      <p:grpSp>
        <p:nvGrpSpPr>
          <p:cNvPr name="Group 35" id="35"/>
          <p:cNvGrpSpPr/>
          <p:nvPr/>
        </p:nvGrpSpPr>
        <p:grpSpPr>
          <a:xfrm rot="0">
            <a:off x="688670" y="10865002"/>
            <a:ext cx="4278228" cy="848362"/>
            <a:chOff x="0" y="0"/>
            <a:chExt cx="5704304" cy="1131149"/>
          </a:xfrm>
        </p:grpSpPr>
        <p:sp>
          <p:nvSpPr>
            <p:cNvPr name="Freeform 36" id="36"/>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7" id="37"/>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a:t>
              </a:r>
            </a:p>
          </p:txBody>
        </p:sp>
      </p:grpSp>
      <p:grpSp>
        <p:nvGrpSpPr>
          <p:cNvPr name="Group 38" id="38"/>
          <p:cNvGrpSpPr/>
          <p:nvPr/>
        </p:nvGrpSpPr>
        <p:grpSpPr>
          <a:xfrm rot="0">
            <a:off x="688670" y="10453733"/>
            <a:ext cx="4278228" cy="306494"/>
            <a:chOff x="0" y="0"/>
            <a:chExt cx="5704304" cy="408659"/>
          </a:xfrm>
        </p:grpSpPr>
        <p:sp>
          <p:nvSpPr>
            <p:cNvPr name="Freeform 39" id="39"/>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40" id="40"/>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Objetivo</a:t>
              </a:r>
            </a:p>
          </p:txBody>
        </p:sp>
      </p:grpSp>
      <p:grpSp>
        <p:nvGrpSpPr>
          <p:cNvPr name="Group 41" id="41"/>
          <p:cNvGrpSpPr/>
          <p:nvPr/>
        </p:nvGrpSpPr>
        <p:grpSpPr>
          <a:xfrm rot="0">
            <a:off x="688670" y="12350798"/>
            <a:ext cx="4278228" cy="1661164"/>
            <a:chOff x="0" y="0"/>
            <a:chExt cx="5704304" cy="2214885"/>
          </a:xfrm>
        </p:grpSpPr>
        <p:sp>
          <p:nvSpPr>
            <p:cNvPr name="Freeform 42" id="42"/>
            <p:cNvSpPr/>
            <p:nvPr/>
          </p:nvSpPr>
          <p:spPr>
            <a:xfrm flipH="false" flipV="false" rot="0">
              <a:off x="0" y="0"/>
              <a:ext cx="5704304" cy="2214885"/>
            </a:xfrm>
            <a:custGeom>
              <a:avLst/>
              <a:gdLst/>
              <a:ahLst/>
              <a:cxnLst/>
              <a:rect r="r" b="b" t="t" l="l"/>
              <a:pathLst>
                <a:path h="2214885" w="5704304">
                  <a:moveTo>
                    <a:pt x="0" y="0"/>
                  </a:moveTo>
                  <a:lnTo>
                    <a:pt x="5704304" y="0"/>
                  </a:lnTo>
                  <a:lnTo>
                    <a:pt x="5704304" y="2214885"/>
                  </a:lnTo>
                  <a:lnTo>
                    <a:pt x="0" y="2214885"/>
                  </a:lnTo>
                  <a:close/>
                </a:path>
              </a:pathLst>
            </a:custGeom>
            <a:solidFill>
              <a:srgbClr val="000000">
                <a:alpha val="0"/>
              </a:srgbClr>
            </a:solidFill>
          </p:spPr>
        </p:sp>
        <p:sp>
          <p:nvSpPr>
            <p:cNvPr name="TextBox 43" id="43"/>
            <p:cNvSpPr txBox="true"/>
            <p:nvPr/>
          </p:nvSpPr>
          <p:spPr>
            <a:xfrm>
              <a:off x="0" y="-66675"/>
              <a:ext cx="5704304" cy="2281560"/>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44" id="44"/>
          <p:cNvGrpSpPr/>
          <p:nvPr/>
        </p:nvGrpSpPr>
        <p:grpSpPr>
          <a:xfrm rot="0">
            <a:off x="688670" y="11930006"/>
            <a:ext cx="4278228" cy="306494"/>
            <a:chOff x="0" y="0"/>
            <a:chExt cx="5704304" cy="408659"/>
          </a:xfrm>
        </p:grpSpPr>
        <p:sp>
          <p:nvSpPr>
            <p:cNvPr name="Freeform 45" id="45"/>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406A93">
                <a:alpha val="0"/>
              </a:srgbClr>
            </a:solidFill>
          </p:spPr>
        </p:sp>
        <p:sp>
          <p:nvSpPr>
            <p:cNvPr name="TextBox 46" id="46"/>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Métodos</a:t>
              </a:r>
            </a:p>
          </p:txBody>
        </p:sp>
      </p:grpSp>
      <p:grpSp>
        <p:nvGrpSpPr>
          <p:cNvPr name="Group 47" id="47"/>
          <p:cNvGrpSpPr/>
          <p:nvPr/>
        </p:nvGrpSpPr>
        <p:grpSpPr>
          <a:xfrm rot="0">
            <a:off x="5239738" y="11018264"/>
            <a:ext cx="4278228" cy="1932100"/>
            <a:chOff x="0" y="0"/>
            <a:chExt cx="5704304" cy="2576133"/>
          </a:xfrm>
        </p:grpSpPr>
        <p:sp>
          <p:nvSpPr>
            <p:cNvPr name="Freeform 48" id="48"/>
            <p:cNvSpPr/>
            <p:nvPr/>
          </p:nvSpPr>
          <p:spPr>
            <a:xfrm flipH="false" flipV="false" rot="0">
              <a:off x="0" y="0"/>
              <a:ext cx="5704304" cy="2576133"/>
            </a:xfrm>
            <a:custGeom>
              <a:avLst/>
              <a:gdLst/>
              <a:ahLst/>
              <a:cxnLst/>
              <a:rect r="r" b="b" t="t" l="l"/>
              <a:pathLst>
                <a:path h="2576133" w="5704304">
                  <a:moveTo>
                    <a:pt x="0" y="0"/>
                  </a:moveTo>
                  <a:lnTo>
                    <a:pt x="5704304" y="0"/>
                  </a:lnTo>
                  <a:lnTo>
                    <a:pt x="5704304" y="2576133"/>
                  </a:lnTo>
                  <a:lnTo>
                    <a:pt x="0" y="2576133"/>
                  </a:lnTo>
                  <a:close/>
                </a:path>
              </a:pathLst>
            </a:custGeom>
            <a:solidFill>
              <a:srgbClr val="000000">
                <a:alpha val="0"/>
              </a:srgbClr>
            </a:solidFill>
          </p:spPr>
        </p:sp>
        <p:sp>
          <p:nvSpPr>
            <p:cNvPr name="TextBox 49" id="49"/>
            <p:cNvSpPr txBox="true"/>
            <p:nvPr/>
          </p:nvSpPr>
          <p:spPr>
            <a:xfrm>
              <a:off x="0" y="-66675"/>
              <a:ext cx="5704304" cy="2642808"/>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0" id="50"/>
          <p:cNvGrpSpPr/>
          <p:nvPr/>
        </p:nvGrpSpPr>
        <p:grpSpPr>
          <a:xfrm rot="0">
            <a:off x="5239738" y="10578420"/>
            <a:ext cx="4278228" cy="306494"/>
            <a:chOff x="0" y="0"/>
            <a:chExt cx="5704304" cy="408659"/>
          </a:xfrm>
        </p:grpSpPr>
        <p:sp>
          <p:nvSpPr>
            <p:cNvPr name="Freeform 51" id="51"/>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2" id="52"/>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Conclusão</a:t>
              </a:r>
            </a:p>
          </p:txBody>
        </p:sp>
      </p:grpSp>
      <p:grpSp>
        <p:nvGrpSpPr>
          <p:cNvPr name="Group 53" id="53"/>
          <p:cNvGrpSpPr/>
          <p:nvPr/>
        </p:nvGrpSpPr>
        <p:grpSpPr>
          <a:xfrm rot="0">
            <a:off x="5177546" y="13578076"/>
            <a:ext cx="4278228" cy="3828638"/>
            <a:chOff x="0" y="0"/>
            <a:chExt cx="5704304" cy="5104851"/>
          </a:xfrm>
        </p:grpSpPr>
        <p:sp>
          <p:nvSpPr>
            <p:cNvPr name="Freeform 54" id="54"/>
            <p:cNvSpPr/>
            <p:nvPr/>
          </p:nvSpPr>
          <p:spPr>
            <a:xfrm flipH="false" flipV="false" rot="0">
              <a:off x="0" y="0"/>
              <a:ext cx="5704304" cy="5104851"/>
            </a:xfrm>
            <a:custGeom>
              <a:avLst/>
              <a:gdLst/>
              <a:ahLst/>
              <a:cxnLst/>
              <a:rect r="r" b="b" t="t" l="l"/>
              <a:pathLst>
                <a:path h="5104851" w="5704304">
                  <a:moveTo>
                    <a:pt x="0" y="0"/>
                  </a:moveTo>
                  <a:lnTo>
                    <a:pt x="5704304" y="0"/>
                  </a:lnTo>
                  <a:lnTo>
                    <a:pt x="5704304" y="5104851"/>
                  </a:lnTo>
                  <a:lnTo>
                    <a:pt x="0" y="5104851"/>
                  </a:lnTo>
                  <a:close/>
                </a:path>
              </a:pathLst>
            </a:custGeom>
            <a:solidFill>
              <a:srgbClr val="000000">
                <a:alpha val="0"/>
              </a:srgbClr>
            </a:solidFill>
          </p:spPr>
        </p:sp>
        <p:sp>
          <p:nvSpPr>
            <p:cNvPr name="TextBox 55" id="55"/>
            <p:cNvSpPr txBox="true"/>
            <p:nvPr/>
          </p:nvSpPr>
          <p:spPr>
            <a:xfrm>
              <a:off x="0" y="-66675"/>
              <a:ext cx="5704304" cy="517152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6" id="56"/>
          <p:cNvGrpSpPr/>
          <p:nvPr/>
        </p:nvGrpSpPr>
        <p:grpSpPr>
          <a:xfrm rot="0">
            <a:off x="5177546" y="13120498"/>
            <a:ext cx="4278228" cy="306494"/>
            <a:chOff x="0" y="0"/>
            <a:chExt cx="5704304" cy="408659"/>
          </a:xfrm>
        </p:grpSpPr>
        <p:sp>
          <p:nvSpPr>
            <p:cNvPr name="Freeform 57" id="57"/>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8" id="58"/>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Referências</a:t>
              </a:r>
            </a:p>
          </p:txBody>
        </p:sp>
      </p:grpSp>
      <p:grpSp>
        <p:nvGrpSpPr>
          <p:cNvPr name="Group 59" id="59"/>
          <p:cNvGrpSpPr/>
          <p:nvPr/>
        </p:nvGrpSpPr>
        <p:grpSpPr>
          <a:xfrm rot="0">
            <a:off x="5233568" y="4570468"/>
            <a:ext cx="4278228" cy="5725178"/>
            <a:chOff x="0" y="0"/>
            <a:chExt cx="5704304" cy="7633571"/>
          </a:xfrm>
        </p:grpSpPr>
        <p:sp>
          <p:nvSpPr>
            <p:cNvPr name="Freeform 60" id="60"/>
            <p:cNvSpPr/>
            <p:nvPr/>
          </p:nvSpPr>
          <p:spPr>
            <a:xfrm flipH="false" flipV="false" rot="0">
              <a:off x="0" y="0"/>
              <a:ext cx="5704304" cy="7633570"/>
            </a:xfrm>
            <a:custGeom>
              <a:avLst/>
              <a:gdLst/>
              <a:ahLst/>
              <a:cxnLst/>
              <a:rect r="r" b="b" t="t" l="l"/>
              <a:pathLst>
                <a:path h="7633570" w="5704304">
                  <a:moveTo>
                    <a:pt x="0" y="0"/>
                  </a:moveTo>
                  <a:lnTo>
                    <a:pt x="5704304" y="0"/>
                  </a:lnTo>
                  <a:lnTo>
                    <a:pt x="5704304" y="7633570"/>
                  </a:lnTo>
                  <a:lnTo>
                    <a:pt x="0" y="7633570"/>
                  </a:lnTo>
                  <a:close/>
                </a:path>
              </a:pathLst>
            </a:custGeom>
            <a:solidFill>
              <a:srgbClr val="000000">
                <a:alpha val="0"/>
              </a:srgbClr>
            </a:solidFill>
          </p:spPr>
        </p:sp>
        <p:sp>
          <p:nvSpPr>
            <p:cNvPr name="TextBox 61" id="61"/>
            <p:cNvSpPr txBox="true"/>
            <p:nvPr/>
          </p:nvSpPr>
          <p:spPr>
            <a:xfrm>
              <a:off x="0" y="-66675"/>
              <a:ext cx="5704304" cy="770024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62" id="62"/>
          <p:cNvGrpSpPr/>
          <p:nvPr/>
        </p:nvGrpSpPr>
        <p:grpSpPr>
          <a:xfrm rot="0">
            <a:off x="9105718" y="17081974"/>
            <a:ext cx="1152122" cy="1152122"/>
            <a:chOff x="0" y="0"/>
            <a:chExt cx="812800" cy="812800"/>
          </a:xfrm>
        </p:grpSpPr>
        <p:sp>
          <p:nvSpPr>
            <p:cNvPr name="Freeform 63" id="6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06A93"/>
            </a:solidFill>
          </p:spPr>
        </p:sp>
        <p:sp>
          <p:nvSpPr>
            <p:cNvPr name="TextBox 64" id="64"/>
            <p:cNvSpPr txBox="true"/>
            <p:nvPr/>
          </p:nvSpPr>
          <p:spPr>
            <a:xfrm>
              <a:off x="76200" y="9525"/>
              <a:ext cx="660400" cy="727075"/>
            </a:xfrm>
            <a:prstGeom prst="rect">
              <a:avLst/>
            </a:prstGeom>
          </p:spPr>
          <p:txBody>
            <a:bodyPr anchor="ctr" rtlCol="false" tIns="50800" lIns="50800" bIns="50800" rIns="50800"/>
            <a:lstStyle/>
            <a:p>
              <a:pPr algn="ctr">
                <a:lnSpc>
                  <a:spcPts val="2239"/>
                </a:lnSpc>
              </a:pPr>
            </a:p>
          </p:txBody>
        </p:sp>
      </p:grpSp>
      <p:sp>
        <p:nvSpPr>
          <p:cNvPr name="Freeform 65" id="65"/>
          <p:cNvSpPr/>
          <p:nvPr/>
        </p:nvSpPr>
        <p:spPr>
          <a:xfrm flipH="false" flipV="false" rot="0">
            <a:off x="9128210" y="17104466"/>
            <a:ext cx="1088088" cy="1088088"/>
          </a:xfrm>
          <a:custGeom>
            <a:avLst/>
            <a:gdLst/>
            <a:ahLst/>
            <a:cxnLst/>
            <a:rect r="r" b="b" t="t" l="l"/>
            <a:pathLst>
              <a:path h="1088088" w="1088088">
                <a:moveTo>
                  <a:pt x="0" y="0"/>
                </a:moveTo>
                <a:lnTo>
                  <a:pt x="1088088" y="0"/>
                </a:lnTo>
                <a:lnTo>
                  <a:pt x="1088088" y="1088088"/>
                </a:lnTo>
                <a:lnTo>
                  <a:pt x="0" y="1088088"/>
                </a:lnTo>
                <a:lnTo>
                  <a:pt x="0" y="0"/>
                </a:lnTo>
                <a:close/>
              </a:path>
            </a:pathLst>
          </a:custGeom>
          <a:blipFill>
            <a:blip r:embed="rId13"/>
            <a:stretch>
              <a:fillRect l="0" t="0" r="0" b="0"/>
            </a:stretch>
          </a:blipFill>
        </p:spPr>
      </p:sp>
      <p:grpSp>
        <p:nvGrpSpPr>
          <p:cNvPr name="Group 66" id="66"/>
          <p:cNvGrpSpPr/>
          <p:nvPr/>
        </p:nvGrpSpPr>
        <p:grpSpPr>
          <a:xfrm rot="0">
            <a:off x="5446329" y="2592257"/>
            <a:ext cx="4769969" cy="1465789"/>
            <a:chOff x="0" y="0"/>
            <a:chExt cx="6359959" cy="1954385"/>
          </a:xfrm>
        </p:grpSpPr>
        <p:sp>
          <p:nvSpPr>
            <p:cNvPr name="Freeform 67" id="67"/>
            <p:cNvSpPr/>
            <p:nvPr/>
          </p:nvSpPr>
          <p:spPr>
            <a:xfrm flipH="false" flipV="false" rot="0">
              <a:off x="1127427" y="542006"/>
              <a:ext cx="5232532" cy="698791"/>
            </a:xfrm>
            <a:custGeom>
              <a:avLst/>
              <a:gdLst/>
              <a:ahLst/>
              <a:cxnLst/>
              <a:rect r="r" b="b" t="t" l="l"/>
              <a:pathLst>
                <a:path h="698791" w="5232532">
                  <a:moveTo>
                    <a:pt x="0" y="0"/>
                  </a:moveTo>
                  <a:lnTo>
                    <a:pt x="5232532" y="0"/>
                  </a:lnTo>
                  <a:lnTo>
                    <a:pt x="5232532" y="698791"/>
                  </a:lnTo>
                  <a:lnTo>
                    <a:pt x="0" y="698791"/>
                  </a:lnTo>
                  <a:lnTo>
                    <a:pt x="0" y="0"/>
                  </a:lnTo>
                  <a:close/>
                </a:path>
              </a:pathLst>
            </a:custGeom>
            <a:blipFill>
              <a:blip r:embed="rId14"/>
              <a:stretch>
                <a:fillRect l="-29684" t="-588692" r="-7460" b="-594983"/>
              </a:stretch>
            </a:blipFill>
          </p:spPr>
        </p:sp>
        <p:sp>
          <p:nvSpPr>
            <p:cNvPr name="Freeform 68" id="68"/>
            <p:cNvSpPr/>
            <p:nvPr/>
          </p:nvSpPr>
          <p:spPr>
            <a:xfrm flipH="false" flipV="false" rot="0">
              <a:off x="0" y="0"/>
              <a:ext cx="1563508" cy="1954385"/>
            </a:xfrm>
            <a:custGeom>
              <a:avLst/>
              <a:gdLst/>
              <a:ahLst/>
              <a:cxnLst/>
              <a:rect r="r" b="b" t="t" l="l"/>
              <a:pathLst>
                <a:path h="1954385" w="1563508">
                  <a:moveTo>
                    <a:pt x="0" y="0"/>
                  </a:moveTo>
                  <a:lnTo>
                    <a:pt x="1563508" y="0"/>
                  </a:lnTo>
                  <a:lnTo>
                    <a:pt x="1563508" y="1954385"/>
                  </a:lnTo>
                  <a:lnTo>
                    <a:pt x="0" y="1954385"/>
                  </a:lnTo>
                  <a:lnTo>
                    <a:pt x="0" y="0"/>
                  </a:lnTo>
                  <a:close/>
                </a:path>
              </a:pathLst>
            </a:custGeom>
            <a:blipFill>
              <a:blip r:embed="rId15"/>
              <a:stretch>
                <a:fillRect l="0" t="0" r="0" b="0"/>
              </a:stretch>
            </a:blipFill>
          </p:spPr>
        </p:sp>
      </p:grpSp>
      <p:sp>
        <p:nvSpPr>
          <p:cNvPr name="Freeform 69" id="69"/>
          <p:cNvSpPr/>
          <p:nvPr/>
        </p:nvSpPr>
        <p:spPr>
          <a:xfrm flipH="false" flipV="false" rot="0">
            <a:off x="8481513" y="676870"/>
            <a:ext cx="749572" cy="1060168"/>
          </a:xfrm>
          <a:custGeom>
            <a:avLst/>
            <a:gdLst/>
            <a:ahLst/>
            <a:cxnLst/>
            <a:rect r="r" b="b" t="t" l="l"/>
            <a:pathLst>
              <a:path h="1060168" w="749572">
                <a:moveTo>
                  <a:pt x="0" y="0"/>
                </a:moveTo>
                <a:lnTo>
                  <a:pt x="749572" y="0"/>
                </a:lnTo>
                <a:lnTo>
                  <a:pt x="749572" y="1060168"/>
                </a:lnTo>
                <a:lnTo>
                  <a:pt x="0" y="1060168"/>
                </a:lnTo>
                <a:lnTo>
                  <a:pt x="0" y="0"/>
                </a:lnTo>
                <a:close/>
              </a:path>
            </a:pathLst>
          </a:custGeom>
          <a:blipFill>
            <a:blip r:embed="rId16"/>
            <a:stretch>
              <a:fillRect l="0" t="0" r="0" b="0"/>
            </a:stretch>
          </a:blipFill>
        </p:spPr>
      </p:sp>
      <p:sp>
        <p:nvSpPr>
          <p:cNvPr name="TextBox 70" id="70"/>
          <p:cNvSpPr txBox="true"/>
          <p:nvPr/>
        </p:nvSpPr>
        <p:spPr>
          <a:xfrm rot="0">
            <a:off x="4830305" y="1630547"/>
            <a:ext cx="8880164" cy="174625"/>
          </a:xfrm>
          <a:prstGeom prst="rect">
            <a:avLst/>
          </a:prstGeom>
        </p:spPr>
        <p:txBody>
          <a:bodyPr anchor="t" rtlCol="false" tIns="0" lIns="0" bIns="0" rIns="0">
            <a:spAutoFit/>
          </a:bodyPr>
          <a:lstStyle/>
          <a:p>
            <a:pPr algn="ctr">
              <a:lnSpc>
                <a:spcPts val="1400"/>
              </a:lnSpc>
              <a:spcBef>
                <a:spcPct val="0"/>
              </a:spcBef>
            </a:pPr>
            <a:r>
              <a:rPr lang="en-US" b="true" sz="1000">
                <a:solidFill>
                  <a:srgbClr val="406A93"/>
                </a:solidFill>
                <a:latin typeface="Poppins Bold"/>
                <a:ea typeface="Poppins Bold"/>
                <a:cs typeface="Poppins Bold"/>
                <a:sym typeface="Poppins Bold"/>
              </a:rPr>
              <a:t>Realização</a:t>
            </a:r>
          </a:p>
        </p:txBody>
      </p:sp>
      <p:grpSp>
        <p:nvGrpSpPr>
          <p:cNvPr name="Group 71" id="71"/>
          <p:cNvGrpSpPr/>
          <p:nvPr/>
        </p:nvGrpSpPr>
        <p:grpSpPr>
          <a:xfrm rot="0">
            <a:off x="9231085" y="830975"/>
            <a:ext cx="804002" cy="699073"/>
            <a:chOff x="0" y="0"/>
            <a:chExt cx="1072003" cy="932097"/>
          </a:xfrm>
        </p:grpSpPr>
        <p:sp>
          <p:nvSpPr>
            <p:cNvPr name="Freeform 72" id="72"/>
            <p:cNvSpPr/>
            <p:nvPr/>
          </p:nvSpPr>
          <p:spPr>
            <a:xfrm flipH="false" flipV="false" rot="0">
              <a:off x="0" y="0"/>
              <a:ext cx="1072003" cy="837001"/>
            </a:xfrm>
            <a:custGeom>
              <a:avLst/>
              <a:gdLst/>
              <a:ahLst/>
              <a:cxnLst/>
              <a:rect r="r" b="b" t="t" l="l"/>
              <a:pathLst>
                <a:path h="837001" w="1072003">
                  <a:moveTo>
                    <a:pt x="0" y="0"/>
                  </a:moveTo>
                  <a:lnTo>
                    <a:pt x="1072003" y="0"/>
                  </a:lnTo>
                  <a:lnTo>
                    <a:pt x="1072003" y="837001"/>
                  </a:lnTo>
                  <a:lnTo>
                    <a:pt x="0" y="837001"/>
                  </a:lnTo>
                  <a:lnTo>
                    <a:pt x="0" y="0"/>
                  </a:lnTo>
                  <a:close/>
                </a:path>
              </a:pathLst>
            </a:custGeom>
            <a:blipFill>
              <a:blip r:embed="rId17"/>
              <a:stretch>
                <a:fillRect l="0" t="0" r="0" b="0"/>
              </a:stretch>
            </a:blipFill>
          </p:spPr>
        </p:sp>
        <p:sp>
          <p:nvSpPr>
            <p:cNvPr name="TextBox 73" id="73"/>
            <p:cNvSpPr txBox="true"/>
            <p:nvPr/>
          </p:nvSpPr>
          <p:spPr>
            <a:xfrm rot="0">
              <a:off x="311924" y="847446"/>
              <a:ext cx="448155" cy="84651"/>
            </a:xfrm>
            <a:prstGeom prst="rect">
              <a:avLst/>
            </a:prstGeom>
          </p:spPr>
          <p:txBody>
            <a:bodyPr anchor="t" rtlCol="false" tIns="0" lIns="0" bIns="0" rIns="0">
              <a:spAutoFit/>
            </a:bodyPr>
            <a:lstStyle/>
            <a:p>
              <a:pPr algn="ctr">
                <a:lnSpc>
                  <a:spcPts val="478"/>
                </a:lnSpc>
              </a:pPr>
              <a:r>
                <a:rPr lang="en-US" sz="341" b="true">
                  <a:solidFill>
                    <a:srgbClr val="203548"/>
                  </a:solidFill>
                  <a:latin typeface="Florentia Heavy"/>
                  <a:ea typeface="Florentia Heavy"/>
                  <a:cs typeface="Florentia Heavy"/>
                  <a:sym typeface="Florentia Heavy"/>
                </a:rPr>
                <a:t>Capítulo MG</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406A93"/>
        </a:solidFill>
      </p:bgPr>
    </p:bg>
    <p:spTree>
      <p:nvGrpSpPr>
        <p:cNvPr id="1" name=""/>
        <p:cNvGrpSpPr/>
        <p:nvPr/>
      </p:nvGrpSpPr>
      <p:grpSpPr>
        <a:xfrm>
          <a:off x="0" y="0"/>
          <a:ext cx="0" cy="0"/>
          <a:chOff x="0" y="0"/>
          <a:chExt cx="0" cy="0"/>
        </a:xfrm>
      </p:grpSpPr>
      <p:grpSp>
        <p:nvGrpSpPr>
          <p:cNvPr name="Group 2" id="2"/>
          <p:cNvGrpSpPr/>
          <p:nvPr/>
        </p:nvGrpSpPr>
        <p:grpSpPr>
          <a:xfrm rot="0">
            <a:off x="-17707564" y="-18722526"/>
            <a:ext cx="35415130" cy="40998246"/>
            <a:chOff x="0" y="0"/>
            <a:chExt cx="47220173" cy="54664328"/>
          </a:xfrm>
        </p:grpSpPr>
        <p:sp>
          <p:nvSpPr>
            <p:cNvPr name="Freeform 3" id="3"/>
            <p:cNvSpPr/>
            <p:nvPr/>
          </p:nvSpPr>
          <p:spPr>
            <a:xfrm flipH="false" flipV="false" rot="0">
              <a:off x="0" y="0"/>
              <a:ext cx="47220125" cy="54664353"/>
            </a:xfrm>
            <a:custGeom>
              <a:avLst/>
              <a:gdLst/>
              <a:ahLst/>
              <a:cxnLst/>
              <a:rect r="r" b="b" t="t" l="l"/>
              <a:pathLst>
                <a:path h="54664353" w="47220125">
                  <a:moveTo>
                    <a:pt x="0" y="0"/>
                  </a:moveTo>
                  <a:lnTo>
                    <a:pt x="47220125" y="0"/>
                  </a:lnTo>
                  <a:lnTo>
                    <a:pt x="47220125" y="54664353"/>
                  </a:lnTo>
                  <a:lnTo>
                    <a:pt x="0" y="54664353"/>
                  </a:lnTo>
                  <a:lnTo>
                    <a:pt x="0" y="0"/>
                  </a:lnTo>
                  <a:close/>
                </a:path>
              </a:pathLst>
            </a:custGeom>
            <a:blipFill>
              <a:blip r:embed="rId2"/>
              <a:stretch>
                <a:fillRect l="-49250" t="0" r="-49250" b="0"/>
              </a:stretch>
            </a:blipFill>
          </p:spPr>
        </p:sp>
      </p:grpSp>
      <p:sp>
        <p:nvSpPr>
          <p:cNvPr name="Freeform 4" id="4"/>
          <p:cNvSpPr/>
          <p:nvPr/>
        </p:nvSpPr>
        <p:spPr>
          <a:xfrm flipH="false" flipV="false" rot="0">
            <a:off x="-4480072" y="3926727"/>
            <a:ext cx="19278856" cy="15053574"/>
          </a:xfrm>
          <a:custGeom>
            <a:avLst/>
            <a:gdLst/>
            <a:ahLst/>
            <a:cxnLst/>
            <a:rect r="r" b="b" t="t" l="l"/>
            <a:pathLst>
              <a:path h="15053574" w="19278856">
                <a:moveTo>
                  <a:pt x="0" y="0"/>
                </a:moveTo>
                <a:lnTo>
                  <a:pt x="19278856" y="0"/>
                </a:lnTo>
                <a:lnTo>
                  <a:pt x="19278856" y="15053574"/>
                </a:lnTo>
                <a:lnTo>
                  <a:pt x="0" y="15053574"/>
                </a:lnTo>
                <a:lnTo>
                  <a:pt x="0" y="0"/>
                </a:lnTo>
                <a:close/>
              </a:path>
            </a:pathLst>
          </a:custGeom>
          <a:blipFill>
            <a:blip r:embed="rId3">
              <a:alphaModFix amt="43999"/>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0" y="264525"/>
            <a:ext cx="10288800" cy="3791593"/>
          </a:xfrm>
          <a:custGeom>
            <a:avLst/>
            <a:gdLst/>
            <a:ahLst/>
            <a:cxnLst/>
            <a:rect r="r" b="b" t="t" l="l"/>
            <a:pathLst>
              <a:path h="3791593" w="10288800">
                <a:moveTo>
                  <a:pt x="0" y="0"/>
                </a:moveTo>
                <a:lnTo>
                  <a:pt x="10288800" y="0"/>
                </a:lnTo>
                <a:lnTo>
                  <a:pt x="10288800" y="3791593"/>
                </a:lnTo>
                <a:lnTo>
                  <a:pt x="0" y="37915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6" id="6"/>
          <p:cNvGrpSpPr/>
          <p:nvPr/>
        </p:nvGrpSpPr>
        <p:grpSpPr>
          <a:xfrm rot="0">
            <a:off x="1745246" y="1316990"/>
            <a:ext cx="6796508" cy="604520"/>
            <a:chOff x="0" y="0"/>
            <a:chExt cx="9062011" cy="806027"/>
          </a:xfrm>
        </p:grpSpPr>
        <p:sp>
          <p:nvSpPr>
            <p:cNvPr name="Freeform 7" id="7"/>
            <p:cNvSpPr/>
            <p:nvPr/>
          </p:nvSpPr>
          <p:spPr>
            <a:xfrm flipH="false" flipV="false" rot="0">
              <a:off x="0" y="0"/>
              <a:ext cx="9062010" cy="806027"/>
            </a:xfrm>
            <a:custGeom>
              <a:avLst/>
              <a:gdLst/>
              <a:ahLst/>
              <a:cxnLst/>
              <a:rect r="r" b="b" t="t" l="l"/>
              <a:pathLst>
                <a:path h="806027" w="9062010">
                  <a:moveTo>
                    <a:pt x="0" y="0"/>
                  </a:moveTo>
                  <a:lnTo>
                    <a:pt x="9062010" y="0"/>
                  </a:lnTo>
                  <a:lnTo>
                    <a:pt x="9062010" y="806027"/>
                  </a:lnTo>
                  <a:lnTo>
                    <a:pt x="0" y="806027"/>
                  </a:lnTo>
                  <a:close/>
                </a:path>
              </a:pathLst>
            </a:custGeom>
            <a:solidFill>
              <a:srgbClr val="000000">
                <a:alpha val="0"/>
              </a:srgbClr>
            </a:solidFill>
          </p:spPr>
        </p:sp>
        <p:sp>
          <p:nvSpPr>
            <p:cNvPr name="TextBox 8" id="8"/>
            <p:cNvSpPr txBox="true"/>
            <p:nvPr/>
          </p:nvSpPr>
          <p:spPr>
            <a:xfrm>
              <a:off x="0" y="-123825"/>
              <a:ext cx="9062011" cy="929852"/>
            </a:xfrm>
            <a:prstGeom prst="rect">
              <a:avLst/>
            </a:prstGeom>
          </p:spPr>
          <p:txBody>
            <a:bodyPr anchor="t" rtlCol="false" tIns="0" lIns="0" bIns="0" rIns="0"/>
            <a:lstStyle/>
            <a:p>
              <a:pPr algn="ctr">
                <a:lnSpc>
                  <a:spcPts val="4477"/>
                </a:lnSpc>
              </a:pPr>
              <a:r>
                <a:rPr lang="en-US" sz="3198">
                  <a:solidFill>
                    <a:srgbClr val="000000"/>
                  </a:solidFill>
                  <a:latin typeface="Arial"/>
                  <a:ea typeface="Arial"/>
                  <a:cs typeface="Arial"/>
                  <a:sym typeface="Arial"/>
                </a:rPr>
                <a:t>Título do trabalho</a:t>
              </a:r>
            </a:p>
          </p:txBody>
        </p:sp>
      </p:grpSp>
      <p:sp>
        <p:nvSpPr>
          <p:cNvPr name="Freeform 9" id="9"/>
          <p:cNvSpPr/>
          <p:nvPr/>
        </p:nvSpPr>
        <p:spPr>
          <a:xfrm flipH="false" flipV="false" rot="0">
            <a:off x="0" y="-144687"/>
            <a:ext cx="10288800" cy="485579"/>
          </a:xfrm>
          <a:custGeom>
            <a:avLst/>
            <a:gdLst/>
            <a:ahLst/>
            <a:cxnLst/>
            <a:rect r="r" b="b" t="t" l="l"/>
            <a:pathLst>
              <a:path h="485579" w="10288800">
                <a:moveTo>
                  <a:pt x="0" y="0"/>
                </a:moveTo>
                <a:lnTo>
                  <a:pt x="10288800" y="0"/>
                </a:lnTo>
                <a:lnTo>
                  <a:pt x="10288800" y="485579"/>
                </a:lnTo>
                <a:lnTo>
                  <a:pt x="0" y="4855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0" id="10"/>
          <p:cNvSpPr/>
          <p:nvPr/>
        </p:nvSpPr>
        <p:spPr>
          <a:xfrm flipH="false" flipV="false" rot="0">
            <a:off x="340062" y="4343796"/>
            <a:ext cx="9608678" cy="13327206"/>
          </a:xfrm>
          <a:custGeom>
            <a:avLst/>
            <a:gdLst/>
            <a:ahLst/>
            <a:cxnLst/>
            <a:rect r="r" b="b" t="t" l="l"/>
            <a:pathLst>
              <a:path h="13327206" w="9608678">
                <a:moveTo>
                  <a:pt x="0" y="0"/>
                </a:moveTo>
                <a:lnTo>
                  <a:pt x="9608678" y="0"/>
                </a:lnTo>
                <a:lnTo>
                  <a:pt x="9608678" y="13327206"/>
                </a:lnTo>
                <a:lnTo>
                  <a:pt x="0" y="1332720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1" id="11"/>
          <p:cNvSpPr/>
          <p:nvPr/>
        </p:nvSpPr>
        <p:spPr>
          <a:xfrm flipH="false" flipV="false" rot="0">
            <a:off x="650142" y="5470448"/>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12" id="12"/>
          <p:cNvSpPr/>
          <p:nvPr/>
        </p:nvSpPr>
        <p:spPr>
          <a:xfrm flipH="false" flipV="false" rot="0">
            <a:off x="688670" y="14057778"/>
            <a:ext cx="4265888" cy="481552"/>
          </a:xfrm>
          <a:custGeom>
            <a:avLst/>
            <a:gdLst/>
            <a:ahLst/>
            <a:cxnLst/>
            <a:rect r="r" b="b" t="t" l="l"/>
            <a:pathLst>
              <a:path h="481552" w="4265888">
                <a:moveTo>
                  <a:pt x="0" y="0"/>
                </a:moveTo>
                <a:lnTo>
                  <a:pt x="4265888" y="0"/>
                </a:lnTo>
                <a:lnTo>
                  <a:pt x="4265888" y="481553"/>
                </a:lnTo>
                <a:lnTo>
                  <a:pt x="0" y="48155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13" id="13"/>
          <p:cNvGrpSpPr/>
          <p:nvPr/>
        </p:nvGrpSpPr>
        <p:grpSpPr>
          <a:xfrm rot="0">
            <a:off x="688670" y="14672681"/>
            <a:ext cx="4278228" cy="2725850"/>
            <a:chOff x="0" y="0"/>
            <a:chExt cx="5704304" cy="3634466"/>
          </a:xfrm>
        </p:grpSpPr>
        <p:sp>
          <p:nvSpPr>
            <p:cNvPr name="Freeform 14" id="14"/>
            <p:cNvSpPr/>
            <p:nvPr/>
          </p:nvSpPr>
          <p:spPr>
            <a:xfrm flipH="false" flipV="false" rot="0">
              <a:off x="0" y="0"/>
              <a:ext cx="5704304" cy="3634466"/>
            </a:xfrm>
            <a:custGeom>
              <a:avLst/>
              <a:gdLst/>
              <a:ahLst/>
              <a:cxnLst/>
              <a:rect r="r" b="b" t="t" l="l"/>
              <a:pathLst>
                <a:path h="3634466" w="5704304">
                  <a:moveTo>
                    <a:pt x="0" y="0"/>
                  </a:moveTo>
                  <a:lnTo>
                    <a:pt x="5704304" y="0"/>
                  </a:lnTo>
                  <a:lnTo>
                    <a:pt x="5704304" y="3634466"/>
                  </a:lnTo>
                  <a:lnTo>
                    <a:pt x="0" y="3634466"/>
                  </a:lnTo>
                  <a:close/>
                </a:path>
              </a:pathLst>
            </a:custGeom>
            <a:solidFill>
              <a:srgbClr val="000000">
                <a:alpha val="0"/>
              </a:srgbClr>
            </a:solidFill>
          </p:spPr>
        </p:sp>
        <p:sp>
          <p:nvSpPr>
            <p:cNvPr name="TextBox 15" id="15"/>
            <p:cNvSpPr txBox="true"/>
            <p:nvPr/>
          </p:nvSpPr>
          <p:spPr>
            <a:xfrm>
              <a:off x="0" y="-66675"/>
              <a:ext cx="5704304" cy="370114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16" id="16"/>
          <p:cNvGrpSpPr/>
          <p:nvPr/>
        </p:nvGrpSpPr>
        <p:grpSpPr>
          <a:xfrm rot="0">
            <a:off x="688670" y="14221512"/>
            <a:ext cx="4278228" cy="287443"/>
            <a:chOff x="0" y="0"/>
            <a:chExt cx="5704304" cy="383258"/>
          </a:xfrm>
        </p:grpSpPr>
        <p:sp>
          <p:nvSpPr>
            <p:cNvPr name="Freeform 17" id="17"/>
            <p:cNvSpPr/>
            <p:nvPr/>
          </p:nvSpPr>
          <p:spPr>
            <a:xfrm flipH="false" flipV="false" rot="0">
              <a:off x="0" y="0"/>
              <a:ext cx="5704304" cy="383258"/>
            </a:xfrm>
            <a:custGeom>
              <a:avLst/>
              <a:gdLst/>
              <a:ahLst/>
              <a:cxnLst/>
              <a:rect r="r" b="b" t="t" l="l"/>
              <a:pathLst>
                <a:path h="383258" w="5704304">
                  <a:moveTo>
                    <a:pt x="0" y="0"/>
                  </a:moveTo>
                  <a:lnTo>
                    <a:pt x="5704304" y="0"/>
                  </a:lnTo>
                  <a:lnTo>
                    <a:pt x="5704304" y="383258"/>
                  </a:lnTo>
                  <a:lnTo>
                    <a:pt x="0" y="383258"/>
                  </a:lnTo>
                  <a:close/>
                </a:path>
              </a:pathLst>
            </a:custGeom>
            <a:solidFill>
              <a:srgbClr val="000000">
                <a:alpha val="0"/>
              </a:srgbClr>
            </a:solidFill>
          </p:spPr>
        </p:sp>
        <p:sp>
          <p:nvSpPr>
            <p:cNvPr name="TextBox 18" id="18"/>
            <p:cNvSpPr txBox="true"/>
            <p:nvPr/>
          </p:nvSpPr>
          <p:spPr>
            <a:xfrm>
              <a:off x="0" y="-66675"/>
              <a:ext cx="5704304" cy="449933"/>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Resultados com discussão</a:t>
              </a:r>
            </a:p>
          </p:txBody>
        </p:sp>
      </p:grpSp>
      <p:sp>
        <p:nvSpPr>
          <p:cNvPr name="Freeform 19" id="19"/>
          <p:cNvSpPr/>
          <p:nvPr/>
        </p:nvSpPr>
        <p:spPr>
          <a:xfrm flipH="false" flipV="false" rot="0">
            <a:off x="688670" y="1026915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0" id="20"/>
          <p:cNvSpPr/>
          <p:nvPr/>
        </p:nvSpPr>
        <p:spPr>
          <a:xfrm flipH="false" flipV="false" rot="0">
            <a:off x="688670" y="11754946"/>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1" id="21"/>
          <p:cNvSpPr/>
          <p:nvPr/>
        </p:nvSpPr>
        <p:spPr>
          <a:xfrm flipH="false" flipV="false" rot="0">
            <a:off x="5239738" y="1042241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5177546" y="1295432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23" id="23"/>
          <p:cNvGrpSpPr/>
          <p:nvPr/>
        </p:nvGrpSpPr>
        <p:grpSpPr>
          <a:xfrm rot="0">
            <a:off x="637802" y="1942860"/>
            <a:ext cx="8439540" cy="1945767"/>
            <a:chOff x="0" y="0"/>
            <a:chExt cx="11252720" cy="2594356"/>
          </a:xfrm>
        </p:grpSpPr>
        <p:sp>
          <p:nvSpPr>
            <p:cNvPr name="Freeform 24" id="24"/>
            <p:cNvSpPr/>
            <p:nvPr/>
          </p:nvSpPr>
          <p:spPr>
            <a:xfrm flipH="false" flipV="false" rot="0">
              <a:off x="0" y="0"/>
              <a:ext cx="11252719" cy="2594356"/>
            </a:xfrm>
            <a:custGeom>
              <a:avLst/>
              <a:gdLst/>
              <a:ahLst/>
              <a:cxnLst/>
              <a:rect r="r" b="b" t="t" l="l"/>
              <a:pathLst>
                <a:path h="2594356" w="11252719">
                  <a:moveTo>
                    <a:pt x="0" y="0"/>
                  </a:moveTo>
                  <a:lnTo>
                    <a:pt x="11252719" y="0"/>
                  </a:lnTo>
                  <a:lnTo>
                    <a:pt x="11252719" y="2594356"/>
                  </a:lnTo>
                  <a:lnTo>
                    <a:pt x="0" y="2594356"/>
                  </a:lnTo>
                  <a:close/>
                </a:path>
              </a:pathLst>
            </a:custGeom>
            <a:solidFill>
              <a:srgbClr val="000000">
                <a:alpha val="0"/>
              </a:srgbClr>
            </a:solidFill>
          </p:spPr>
        </p:sp>
        <p:sp>
          <p:nvSpPr>
            <p:cNvPr name="TextBox 25" id="25"/>
            <p:cNvSpPr txBox="true"/>
            <p:nvPr/>
          </p:nvSpPr>
          <p:spPr>
            <a:xfrm>
              <a:off x="0" y="-66675"/>
              <a:ext cx="11252720" cy="2661031"/>
            </a:xfrm>
            <a:prstGeom prst="rect">
              <a:avLst/>
            </a:prstGeom>
          </p:spPr>
          <p:txBody>
            <a:bodyPr anchor="t" rtlCol="false" tIns="0" lIns="0" bIns="0" rIns="0"/>
            <a:lstStyle/>
            <a:p>
              <a:pPr algn="l">
                <a:lnSpc>
                  <a:spcPts val="2240"/>
                </a:lnSpc>
              </a:pPr>
              <a:r>
                <a:rPr lang="en-US" sz="1600" b="true">
                  <a:solidFill>
                    <a:srgbClr val="000000"/>
                  </a:solidFill>
                  <a:latin typeface="Arial Bold"/>
                  <a:ea typeface="Arial Bold"/>
                  <a:cs typeface="Arial Bold"/>
                  <a:sym typeface="Arial Bold"/>
                </a:rPr>
                <a:t>Autor</a:t>
              </a:r>
              <a:r>
                <a:rPr lang="en-US" sz="1600">
                  <a:solidFill>
                    <a:srgbClr val="000000"/>
                  </a:solidFill>
                  <a:latin typeface="Arial"/>
                  <a:ea typeface="Arial"/>
                  <a:cs typeface="Arial"/>
                  <a:sym typeface="Arial"/>
                </a:rPr>
                <a:t>¹; Autor²; Autor³; Autor⁴; Autor⁵; Autor⁶.</a:t>
              </a:r>
            </a:p>
            <a:p>
              <a:pPr algn="l">
                <a:lnSpc>
                  <a:spcPts val="2240"/>
                </a:lnSpc>
              </a:pPr>
            </a:p>
            <a:p>
              <a:pPr algn="l">
                <a:lnSpc>
                  <a:spcPts val="2240"/>
                </a:lnSpc>
              </a:pPr>
              <a:r>
                <a:rPr lang="en-US" sz="1600">
                  <a:solidFill>
                    <a:srgbClr val="000000"/>
                  </a:solidFill>
                  <a:latin typeface="Arial"/>
                  <a:ea typeface="Arial"/>
                  <a:cs typeface="Arial"/>
                  <a:sym typeface="Arial"/>
                </a:rPr>
                <a:t>¹Instituição X, Brasil, 2024. </a:t>
              </a:r>
            </a:p>
            <a:p>
              <a:pPr algn="l">
                <a:lnSpc>
                  <a:spcPts val="2240"/>
                </a:lnSpc>
              </a:pPr>
              <a:r>
                <a:rPr lang="en-US" sz="1600">
                  <a:solidFill>
                    <a:srgbClr val="000000"/>
                  </a:solidFill>
                  <a:latin typeface="Arial"/>
                  <a:ea typeface="Arial"/>
                  <a:cs typeface="Arial"/>
                  <a:sym typeface="Arial"/>
                </a:rPr>
                <a:t>²Instituição Y, Brasil, 2024.</a:t>
              </a:r>
            </a:p>
            <a:p>
              <a:pPr algn="l">
                <a:lnSpc>
                  <a:spcPts val="2240"/>
                </a:lnSpc>
              </a:pPr>
              <a:r>
                <a:rPr lang="en-US" sz="1600">
                  <a:solidFill>
                    <a:srgbClr val="000000"/>
                  </a:solidFill>
                  <a:latin typeface="Arial"/>
                  <a:ea typeface="Arial"/>
                  <a:cs typeface="Arial"/>
                  <a:sym typeface="Arial"/>
                </a:rPr>
                <a:t>...</a:t>
              </a:r>
            </a:p>
            <a:p>
              <a:pPr algn="l">
                <a:lnSpc>
                  <a:spcPts val="2240"/>
                </a:lnSpc>
              </a:pPr>
            </a:p>
            <a:p>
              <a:pPr algn="l">
                <a:lnSpc>
                  <a:spcPts val="2240"/>
                </a:lnSpc>
              </a:pPr>
              <a:r>
                <a:rPr lang="en-US" sz="1600">
                  <a:solidFill>
                    <a:srgbClr val="000000"/>
                  </a:solidFill>
                  <a:latin typeface="Arial"/>
                  <a:ea typeface="Arial"/>
                  <a:cs typeface="Arial"/>
                  <a:sym typeface="Arial"/>
                </a:rPr>
                <a:t>E-mail para contato: </a:t>
              </a:r>
              <a:r>
                <a:rPr lang="en-US" sz="1600" u="sng">
                  <a:solidFill>
                    <a:srgbClr val="406A93"/>
                  </a:solidFill>
                  <a:latin typeface="Arial"/>
                  <a:ea typeface="Arial"/>
                  <a:cs typeface="Arial"/>
                  <a:sym typeface="Arial"/>
                </a:rPr>
                <a:t>x@email.com</a:t>
              </a:r>
            </a:p>
          </p:txBody>
        </p:sp>
      </p:grpSp>
      <p:grpSp>
        <p:nvGrpSpPr>
          <p:cNvPr name="Group 26" id="26"/>
          <p:cNvGrpSpPr/>
          <p:nvPr/>
        </p:nvGrpSpPr>
        <p:grpSpPr>
          <a:xfrm rot="0">
            <a:off x="688670" y="6066302"/>
            <a:ext cx="4278228" cy="4099572"/>
            <a:chOff x="0" y="0"/>
            <a:chExt cx="5704304" cy="5466096"/>
          </a:xfrm>
        </p:grpSpPr>
        <p:sp>
          <p:nvSpPr>
            <p:cNvPr name="Freeform 27" id="27"/>
            <p:cNvSpPr/>
            <p:nvPr/>
          </p:nvSpPr>
          <p:spPr>
            <a:xfrm flipH="false" flipV="false" rot="0">
              <a:off x="0" y="0"/>
              <a:ext cx="5704304" cy="5466096"/>
            </a:xfrm>
            <a:custGeom>
              <a:avLst/>
              <a:gdLst/>
              <a:ahLst/>
              <a:cxnLst/>
              <a:rect r="r" b="b" t="t" l="l"/>
              <a:pathLst>
                <a:path h="5466096" w="5704304">
                  <a:moveTo>
                    <a:pt x="0" y="0"/>
                  </a:moveTo>
                  <a:lnTo>
                    <a:pt x="5704304" y="0"/>
                  </a:lnTo>
                  <a:lnTo>
                    <a:pt x="5704304" y="5466096"/>
                  </a:lnTo>
                  <a:lnTo>
                    <a:pt x="0" y="5466096"/>
                  </a:lnTo>
                  <a:close/>
                </a:path>
              </a:pathLst>
            </a:custGeom>
            <a:solidFill>
              <a:srgbClr val="000000">
                <a:alpha val="0"/>
              </a:srgbClr>
            </a:solidFill>
          </p:spPr>
        </p:sp>
        <p:sp>
          <p:nvSpPr>
            <p:cNvPr name="TextBox 28" id="28"/>
            <p:cNvSpPr txBox="true"/>
            <p:nvPr/>
          </p:nvSpPr>
          <p:spPr>
            <a:xfrm>
              <a:off x="0" y="-66675"/>
              <a:ext cx="5704304" cy="553277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29" id="29"/>
          <p:cNvGrpSpPr/>
          <p:nvPr/>
        </p:nvGrpSpPr>
        <p:grpSpPr>
          <a:xfrm rot="0">
            <a:off x="637802" y="4570468"/>
            <a:ext cx="4278228" cy="848362"/>
            <a:chOff x="0" y="0"/>
            <a:chExt cx="5704304" cy="1131149"/>
          </a:xfrm>
        </p:grpSpPr>
        <p:sp>
          <p:nvSpPr>
            <p:cNvPr name="Freeform 30" id="30"/>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1" id="31"/>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b="true">
                  <a:solidFill>
                    <a:srgbClr val="000000"/>
                  </a:solidFill>
                  <a:latin typeface="Arial Bold"/>
                  <a:ea typeface="Arial Bold"/>
                  <a:cs typeface="Arial Bold"/>
                  <a:sym typeface="Arial Bold"/>
                </a:rPr>
                <a:t>Palavras-chave: </a:t>
              </a:r>
              <a:r>
                <a:rPr lang="en-US" sz="1600">
                  <a:solidFill>
                    <a:srgbClr val="000000"/>
                  </a:solidFill>
                  <a:latin typeface="Arial"/>
                  <a:ea typeface="Arial"/>
                  <a:cs typeface="Arial"/>
                  <a:sym typeface="Arial"/>
                </a:rPr>
                <a:t>Coloque seu texto aqui. Coloque seu texto aqui. Coloque seu texto aqui.</a:t>
              </a:r>
            </a:p>
          </p:txBody>
        </p:sp>
      </p:grpSp>
      <p:grpSp>
        <p:nvGrpSpPr>
          <p:cNvPr name="Group 32" id="32"/>
          <p:cNvGrpSpPr/>
          <p:nvPr/>
        </p:nvGrpSpPr>
        <p:grpSpPr>
          <a:xfrm rot="0">
            <a:off x="650142" y="5635983"/>
            <a:ext cx="4278228" cy="306494"/>
            <a:chOff x="0" y="0"/>
            <a:chExt cx="5704304" cy="408659"/>
          </a:xfrm>
        </p:grpSpPr>
        <p:sp>
          <p:nvSpPr>
            <p:cNvPr name="Freeform 33" id="33"/>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34" id="34"/>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Introdução</a:t>
              </a:r>
            </a:p>
          </p:txBody>
        </p:sp>
      </p:grpSp>
      <p:grpSp>
        <p:nvGrpSpPr>
          <p:cNvPr name="Group 35" id="35"/>
          <p:cNvGrpSpPr/>
          <p:nvPr/>
        </p:nvGrpSpPr>
        <p:grpSpPr>
          <a:xfrm rot="0">
            <a:off x="688670" y="10865002"/>
            <a:ext cx="4278228" cy="848362"/>
            <a:chOff x="0" y="0"/>
            <a:chExt cx="5704304" cy="1131149"/>
          </a:xfrm>
        </p:grpSpPr>
        <p:sp>
          <p:nvSpPr>
            <p:cNvPr name="Freeform 36" id="36"/>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7" id="37"/>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a:t>
              </a:r>
            </a:p>
          </p:txBody>
        </p:sp>
      </p:grpSp>
      <p:grpSp>
        <p:nvGrpSpPr>
          <p:cNvPr name="Group 38" id="38"/>
          <p:cNvGrpSpPr/>
          <p:nvPr/>
        </p:nvGrpSpPr>
        <p:grpSpPr>
          <a:xfrm rot="0">
            <a:off x="688670" y="10453733"/>
            <a:ext cx="4278228" cy="306494"/>
            <a:chOff x="0" y="0"/>
            <a:chExt cx="5704304" cy="408659"/>
          </a:xfrm>
        </p:grpSpPr>
        <p:sp>
          <p:nvSpPr>
            <p:cNvPr name="Freeform 39" id="39"/>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40" id="40"/>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Objetivo</a:t>
              </a:r>
            </a:p>
          </p:txBody>
        </p:sp>
      </p:grpSp>
      <p:grpSp>
        <p:nvGrpSpPr>
          <p:cNvPr name="Group 41" id="41"/>
          <p:cNvGrpSpPr/>
          <p:nvPr/>
        </p:nvGrpSpPr>
        <p:grpSpPr>
          <a:xfrm rot="0">
            <a:off x="688670" y="12350798"/>
            <a:ext cx="4278228" cy="1661164"/>
            <a:chOff x="0" y="0"/>
            <a:chExt cx="5704304" cy="2214885"/>
          </a:xfrm>
        </p:grpSpPr>
        <p:sp>
          <p:nvSpPr>
            <p:cNvPr name="Freeform 42" id="42"/>
            <p:cNvSpPr/>
            <p:nvPr/>
          </p:nvSpPr>
          <p:spPr>
            <a:xfrm flipH="false" flipV="false" rot="0">
              <a:off x="0" y="0"/>
              <a:ext cx="5704304" cy="2214885"/>
            </a:xfrm>
            <a:custGeom>
              <a:avLst/>
              <a:gdLst/>
              <a:ahLst/>
              <a:cxnLst/>
              <a:rect r="r" b="b" t="t" l="l"/>
              <a:pathLst>
                <a:path h="2214885" w="5704304">
                  <a:moveTo>
                    <a:pt x="0" y="0"/>
                  </a:moveTo>
                  <a:lnTo>
                    <a:pt x="5704304" y="0"/>
                  </a:lnTo>
                  <a:lnTo>
                    <a:pt x="5704304" y="2214885"/>
                  </a:lnTo>
                  <a:lnTo>
                    <a:pt x="0" y="2214885"/>
                  </a:lnTo>
                  <a:close/>
                </a:path>
              </a:pathLst>
            </a:custGeom>
            <a:solidFill>
              <a:srgbClr val="000000">
                <a:alpha val="0"/>
              </a:srgbClr>
            </a:solidFill>
          </p:spPr>
        </p:sp>
        <p:sp>
          <p:nvSpPr>
            <p:cNvPr name="TextBox 43" id="43"/>
            <p:cNvSpPr txBox="true"/>
            <p:nvPr/>
          </p:nvSpPr>
          <p:spPr>
            <a:xfrm>
              <a:off x="0" y="-66675"/>
              <a:ext cx="5704304" cy="2281560"/>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44" id="44"/>
          <p:cNvGrpSpPr/>
          <p:nvPr/>
        </p:nvGrpSpPr>
        <p:grpSpPr>
          <a:xfrm rot="0">
            <a:off x="688670" y="11930006"/>
            <a:ext cx="4278228" cy="306494"/>
            <a:chOff x="0" y="0"/>
            <a:chExt cx="5704304" cy="408659"/>
          </a:xfrm>
        </p:grpSpPr>
        <p:sp>
          <p:nvSpPr>
            <p:cNvPr name="Freeform 45" id="45"/>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406A93">
                <a:alpha val="0"/>
              </a:srgbClr>
            </a:solidFill>
          </p:spPr>
        </p:sp>
        <p:sp>
          <p:nvSpPr>
            <p:cNvPr name="TextBox 46" id="46"/>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Métodos</a:t>
              </a:r>
            </a:p>
          </p:txBody>
        </p:sp>
      </p:grpSp>
      <p:grpSp>
        <p:nvGrpSpPr>
          <p:cNvPr name="Group 47" id="47"/>
          <p:cNvGrpSpPr/>
          <p:nvPr/>
        </p:nvGrpSpPr>
        <p:grpSpPr>
          <a:xfrm rot="0">
            <a:off x="5239738" y="11018264"/>
            <a:ext cx="4278228" cy="1932100"/>
            <a:chOff x="0" y="0"/>
            <a:chExt cx="5704304" cy="2576133"/>
          </a:xfrm>
        </p:grpSpPr>
        <p:sp>
          <p:nvSpPr>
            <p:cNvPr name="Freeform 48" id="48"/>
            <p:cNvSpPr/>
            <p:nvPr/>
          </p:nvSpPr>
          <p:spPr>
            <a:xfrm flipH="false" flipV="false" rot="0">
              <a:off x="0" y="0"/>
              <a:ext cx="5704304" cy="2576133"/>
            </a:xfrm>
            <a:custGeom>
              <a:avLst/>
              <a:gdLst/>
              <a:ahLst/>
              <a:cxnLst/>
              <a:rect r="r" b="b" t="t" l="l"/>
              <a:pathLst>
                <a:path h="2576133" w="5704304">
                  <a:moveTo>
                    <a:pt x="0" y="0"/>
                  </a:moveTo>
                  <a:lnTo>
                    <a:pt x="5704304" y="0"/>
                  </a:lnTo>
                  <a:lnTo>
                    <a:pt x="5704304" y="2576133"/>
                  </a:lnTo>
                  <a:lnTo>
                    <a:pt x="0" y="2576133"/>
                  </a:lnTo>
                  <a:close/>
                </a:path>
              </a:pathLst>
            </a:custGeom>
            <a:solidFill>
              <a:srgbClr val="000000">
                <a:alpha val="0"/>
              </a:srgbClr>
            </a:solidFill>
          </p:spPr>
        </p:sp>
        <p:sp>
          <p:nvSpPr>
            <p:cNvPr name="TextBox 49" id="49"/>
            <p:cNvSpPr txBox="true"/>
            <p:nvPr/>
          </p:nvSpPr>
          <p:spPr>
            <a:xfrm>
              <a:off x="0" y="-66675"/>
              <a:ext cx="5704304" cy="2642808"/>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0" id="50"/>
          <p:cNvGrpSpPr/>
          <p:nvPr/>
        </p:nvGrpSpPr>
        <p:grpSpPr>
          <a:xfrm rot="0">
            <a:off x="5239738" y="10578420"/>
            <a:ext cx="4278228" cy="306494"/>
            <a:chOff x="0" y="0"/>
            <a:chExt cx="5704304" cy="408659"/>
          </a:xfrm>
        </p:grpSpPr>
        <p:sp>
          <p:nvSpPr>
            <p:cNvPr name="Freeform 51" id="51"/>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2" id="52"/>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Conclusão</a:t>
              </a:r>
            </a:p>
          </p:txBody>
        </p:sp>
      </p:grpSp>
      <p:grpSp>
        <p:nvGrpSpPr>
          <p:cNvPr name="Group 53" id="53"/>
          <p:cNvGrpSpPr/>
          <p:nvPr/>
        </p:nvGrpSpPr>
        <p:grpSpPr>
          <a:xfrm rot="0">
            <a:off x="5177546" y="13578076"/>
            <a:ext cx="4278228" cy="3828638"/>
            <a:chOff x="0" y="0"/>
            <a:chExt cx="5704304" cy="5104851"/>
          </a:xfrm>
        </p:grpSpPr>
        <p:sp>
          <p:nvSpPr>
            <p:cNvPr name="Freeform 54" id="54"/>
            <p:cNvSpPr/>
            <p:nvPr/>
          </p:nvSpPr>
          <p:spPr>
            <a:xfrm flipH="false" flipV="false" rot="0">
              <a:off x="0" y="0"/>
              <a:ext cx="5704304" cy="5104851"/>
            </a:xfrm>
            <a:custGeom>
              <a:avLst/>
              <a:gdLst/>
              <a:ahLst/>
              <a:cxnLst/>
              <a:rect r="r" b="b" t="t" l="l"/>
              <a:pathLst>
                <a:path h="5104851" w="5704304">
                  <a:moveTo>
                    <a:pt x="0" y="0"/>
                  </a:moveTo>
                  <a:lnTo>
                    <a:pt x="5704304" y="0"/>
                  </a:lnTo>
                  <a:lnTo>
                    <a:pt x="5704304" y="5104851"/>
                  </a:lnTo>
                  <a:lnTo>
                    <a:pt x="0" y="5104851"/>
                  </a:lnTo>
                  <a:close/>
                </a:path>
              </a:pathLst>
            </a:custGeom>
            <a:solidFill>
              <a:srgbClr val="000000">
                <a:alpha val="0"/>
              </a:srgbClr>
            </a:solidFill>
          </p:spPr>
        </p:sp>
        <p:sp>
          <p:nvSpPr>
            <p:cNvPr name="TextBox 55" id="55"/>
            <p:cNvSpPr txBox="true"/>
            <p:nvPr/>
          </p:nvSpPr>
          <p:spPr>
            <a:xfrm>
              <a:off x="0" y="-66675"/>
              <a:ext cx="5704304" cy="517152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6" id="56"/>
          <p:cNvGrpSpPr/>
          <p:nvPr/>
        </p:nvGrpSpPr>
        <p:grpSpPr>
          <a:xfrm rot="0">
            <a:off x="5177546" y="13120498"/>
            <a:ext cx="4278228" cy="306494"/>
            <a:chOff x="0" y="0"/>
            <a:chExt cx="5704304" cy="408659"/>
          </a:xfrm>
        </p:grpSpPr>
        <p:sp>
          <p:nvSpPr>
            <p:cNvPr name="Freeform 57" id="57"/>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8" id="58"/>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Referências</a:t>
              </a:r>
            </a:p>
          </p:txBody>
        </p:sp>
      </p:grpSp>
      <p:grpSp>
        <p:nvGrpSpPr>
          <p:cNvPr name="Group 59" id="59"/>
          <p:cNvGrpSpPr/>
          <p:nvPr/>
        </p:nvGrpSpPr>
        <p:grpSpPr>
          <a:xfrm rot="0">
            <a:off x="5233568" y="4570468"/>
            <a:ext cx="4278228" cy="5725178"/>
            <a:chOff x="0" y="0"/>
            <a:chExt cx="5704304" cy="7633571"/>
          </a:xfrm>
        </p:grpSpPr>
        <p:sp>
          <p:nvSpPr>
            <p:cNvPr name="Freeform 60" id="60"/>
            <p:cNvSpPr/>
            <p:nvPr/>
          </p:nvSpPr>
          <p:spPr>
            <a:xfrm flipH="false" flipV="false" rot="0">
              <a:off x="0" y="0"/>
              <a:ext cx="5704304" cy="7633570"/>
            </a:xfrm>
            <a:custGeom>
              <a:avLst/>
              <a:gdLst/>
              <a:ahLst/>
              <a:cxnLst/>
              <a:rect r="r" b="b" t="t" l="l"/>
              <a:pathLst>
                <a:path h="7633570" w="5704304">
                  <a:moveTo>
                    <a:pt x="0" y="0"/>
                  </a:moveTo>
                  <a:lnTo>
                    <a:pt x="5704304" y="0"/>
                  </a:lnTo>
                  <a:lnTo>
                    <a:pt x="5704304" y="7633570"/>
                  </a:lnTo>
                  <a:lnTo>
                    <a:pt x="0" y="7633570"/>
                  </a:lnTo>
                  <a:close/>
                </a:path>
              </a:pathLst>
            </a:custGeom>
            <a:solidFill>
              <a:srgbClr val="000000">
                <a:alpha val="0"/>
              </a:srgbClr>
            </a:solidFill>
          </p:spPr>
        </p:sp>
        <p:sp>
          <p:nvSpPr>
            <p:cNvPr name="TextBox 61" id="61"/>
            <p:cNvSpPr txBox="true"/>
            <p:nvPr/>
          </p:nvSpPr>
          <p:spPr>
            <a:xfrm>
              <a:off x="0" y="-66675"/>
              <a:ext cx="5704304" cy="770024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62" id="62"/>
          <p:cNvGrpSpPr/>
          <p:nvPr/>
        </p:nvGrpSpPr>
        <p:grpSpPr>
          <a:xfrm rot="0">
            <a:off x="9105718" y="17081974"/>
            <a:ext cx="1152122" cy="1152122"/>
            <a:chOff x="0" y="0"/>
            <a:chExt cx="812800" cy="812800"/>
          </a:xfrm>
        </p:grpSpPr>
        <p:sp>
          <p:nvSpPr>
            <p:cNvPr name="Freeform 63" id="6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06A93"/>
            </a:solidFill>
          </p:spPr>
        </p:sp>
        <p:sp>
          <p:nvSpPr>
            <p:cNvPr name="TextBox 64" id="64"/>
            <p:cNvSpPr txBox="true"/>
            <p:nvPr/>
          </p:nvSpPr>
          <p:spPr>
            <a:xfrm>
              <a:off x="76200" y="9525"/>
              <a:ext cx="660400" cy="727075"/>
            </a:xfrm>
            <a:prstGeom prst="rect">
              <a:avLst/>
            </a:prstGeom>
          </p:spPr>
          <p:txBody>
            <a:bodyPr anchor="ctr" rtlCol="false" tIns="50800" lIns="50800" bIns="50800" rIns="50800"/>
            <a:lstStyle/>
            <a:p>
              <a:pPr algn="ctr">
                <a:lnSpc>
                  <a:spcPts val="2239"/>
                </a:lnSpc>
              </a:pPr>
            </a:p>
          </p:txBody>
        </p:sp>
      </p:grpSp>
      <p:sp>
        <p:nvSpPr>
          <p:cNvPr name="Freeform 65" id="65"/>
          <p:cNvSpPr/>
          <p:nvPr/>
        </p:nvSpPr>
        <p:spPr>
          <a:xfrm flipH="false" flipV="false" rot="0">
            <a:off x="9128210" y="17104466"/>
            <a:ext cx="1088088" cy="1088088"/>
          </a:xfrm>
          <a:custGeom>
            <a:avLst/>
            <a:gdLst/>
            <a:ahLst/>
            <a:cxnLst/>
            <a:rect r="r" b="b" t="t" l="l"/>
            <a:pathLst>
              <a:path h="1088088" w="1088088">
                <a:moveTo>
                  <a:pt x="0" y="0"/>
                </a:moveTo>
                <a:lnTo>
                  <a:pt x="1088088" y="0"/>
                </a:lnTo>
                <a:lnTo>
                  <a:pt x="1088088" y="1088088"/>
                </a:lnTo>
                <a:lnTo>
                  <a:pt x="0" y="1088088"/>
                </a:lnTo>
                <a:lnTo>
                  <a:pt x="0" y="0"/>
                </a:lnTo>
                <a:close/>
              </a:path>
            </a:pathLst>
          </a:custGeom>
          <a:blipFill>
            <a:blip r:embed="rId13"/>
            <a:stretch>
              <a:fillRect l="0" t="0" r="0" b="0"/>
            </a:stretch>
          </a:blipFill>
        </p:spPr>
      </p:sp>
      <p:grpSp>
        <p:nvGrpSpPr>
          <p:cNvPr name="Group 66" id="66"/>
          <p:cNvGrpSpPr/>
          <p:nvPr/>
        </p:nvGrpSpPr>
        <p:grpSpPr>
          <a:xfrm rot="0">
            <a:off x="2758515" y="96071"/>
            <a:ext cx="4769969" cy="1465789"/>
            <a:chOff x="0" y="0"/>
            <a:chExt cx="6359959" cy="1954385"/>
          </a:xfrm>
        </p:grpSpPr>
        <p:sp>
          <p:nvSpPr>
            <p:cNvPr name="Freeform 67" id="67"/>
            <p:cNvSpPr/>
            <p:nvPr/>
          </p:nvSpPr>
          <p:spPr>
            <a:xfrm flipH="false" flipV="false" rot="0">
              <a:off x="1127427" y="542006"/>
              <a:ext cx="5232532" cy="698791"/>
            </a:xfrm>
            <a:custGeom>
              <a:avLst/>
              <a:gdLst/>
              <a:ahLst/>
              <a:cxnLst/>
              <a:rect r="r" b="b" t="t" l="l"/>
              <a:pathLst>
                <a:path h="698791" w="5232532">
                  <a:moveTo>
                    <a:pt x="0" y="0"/>
                  </a:moveTo>
                  <a:lnTo>
                    <a:pt x="5232532" y="0"/>
                  </a:lnTo>
                  <a:lnTo>
                    <a:pt x="5232532" y="698791"/>
                  </a:lnTo>
                  <a:lnTo>
                    <a:pt x="0" y="698791"/>
                  </a:lnTo>
                  <a:lnTo>
                    <a:pt x="0" y="0"/>
                  </a:lnTo>
                  <a:close/>
                </a:path>
              </a:pathLst>
            </a:custGeom>
            <a:blipFill>
              <a:blip r:embed="rId14"/>
              <a:stretch>
                <a:fillRect l="-29684" t="-588692" r="-7460" b="-594983"/>
              </a:stretch>
            </a:blipFill>
          </p:spPr>
        </p:sp>
        <p:sp>
          <p:nvSpPr>
            <p:cNvPr name="Freeform 68" id="68"/>
            <p:cNvSpPr/>
            <p:nvPr/>
          </p:nvSpPr>
          <p:spPr>
            <a:xfrm flipH="false" flipV="false" rot="0">
              <a:off x="0" y="0"/>
              <a:ext cx="1563508" cy="1954385"/>
            </a:xfrm>
            <a:custGeom>
              <a:avLst/>
              <a:gdLst/>
              <a:ahLst/>
              <a:cxnLst/>
              <a:rect r="r" b="b" t="t" l="l"/>
              <a:pathLst>
                <a:path h="1954385" w="1563508">
                  <a:moveTo>
                    <a:pt x="0" y="0"/>
                  </a:moveTo>
                  <a:lnTo>
                    <a:pt x="1563508" y="0"/>
                  </a:lnTo>
                  <a:lnTo>
                    <a:pt x="1563508" y="1954385"/>
                  </a:lnTo>
                  <a:lnTo>
                    <a:pt x="0" y="1954385"/>
                  </a:lnTo>
                  <a:lnTo>
                    <a:pt x="0" y="0"/>
                  </a:lnTo>
                  <a:close/>
                </a:path>
              </a:pathLst>
            </a:custGeom>
            <a:blipFill>
              <a:blip r:embed="rId15"/>
              <a:stretch>
                <a:fillRect l="0" t="0" r="0" b="0"/>
              </a:stretch>
            </a:blipFill>
          </p:spPr>
        </p:sp>
      </p:grpSp>
      <p:sp>
        <p:nvSpPr>
          <p:cNvPr name="TextBox 69" id="69"/>
          <p:cNvSpPr txBox="true"/>
          <p:nvPr/>
        </p:nvSpPr>
        <p:spPr>
          <a:xfrm rot="0">
            <a:off x="8942081" y="3049464"/>
            <a:ext cx="814170" cy="157805"/>
          </a:xfrm>
          <a:prstGeom prst="rect">
            <a:avLst/>
          </a:prstGeom>
        </p:spPr>
        <p:txBody>
          <a:bodyPr anchor="t" rtlCol="false" tIns="0" lIns="0" bIns="0" rIns="0">
            <a:spAutoFit/>
          </a:bodyPr>
          <a:lstStyle/>
          <a:p>
            <a:pPr algn="ctr">
              <a:lnSpc>
                <a:spcPts val="1277"/>
              </a:lnSpc>
              <a:spcBef>
                <a:spcPct val="0"/>
              </a:spcBef>
            </a:pPr>
            <a:r>
              <a:rPr lang="en-US" b="true" sz="912">
                <a:solidFill>
                  <a:srgbClr val="406A93"/>
                </a:solidFill>
                <a:latin typeface="Poppins Bold"/>
                <a:ea typeface="Poppins Bold"/>
                <a:cs typeface="Poppins Bold"/>
                <a:sym typeface="Poppins Bold"/>
              </a:rPr>
              <a:t>Realização</a:t>
            </a:r>
          </a:p>
        </p:txBody>
      </p:sp>
      <p:grpSp>
        <p:nvGrpSpPr>
          <p:cNvPr name="Group 70" id="70"/>
          <p:cNvGrpSpPr/>
          <p:nvPr/>
        </p:nvGrpSpPr>
        <p:grpSpPr>
          <a:xfrm rot="0">
            <a:off x="8787692" y="3202827"/>
            <a:ext cx="1161048" cy="780764"/>
            <a:chOff x="0" y="0"/>
            <a:chExt cx="1548065" cy="1041019"/>
          </a:xfrm>
        </p:grpSpPr>
        <p:sp>
          <p:nvSpPr>
            <p:cNvPr name="Freeform 71" id="71"/>
            <p:cNvSpPr/>
            <p:nvPr/>
          </p:nvSpPr>
          <p:spPr>
            <a:xfrm flipH="false" flipV="false" rot="0">
              <a:off x="0" y="0"/>
              <a:ext cx="736033" cy="1041019"/>
            </a:xfrm>
            <a:custGeom>
              <a:avLst/>
              <a:gdLst/>
              <a:ahLst/>
              <a:cxnLst/>
              <a:rect r="r" b="b" t="t" l="l"/>
              <a:pathLst>
                <a:path h="1041019" w="736033">
                  <a:moveTo>
                    <a:pt x="0" y="0"/>
                  </a:moveTo>
                  <a:lnTo>
                    <a:pt x="736033" y="0"/>
                  </a:lnTo>
                  <a:lnTo>
                    <a:pt x="736033" y="1041019"/>
                  </a:lnTo>
                  <a:lnTo>
                    <a:pt x="0" y="1041019"/>
                  </a:lnTo>
                  <a:lnTo>
                    <a:pt x="0" y="0"/>
                  </a:lnTo>
                  <a:close/>
                </a:path>
              </a:pathLst>
            </a:custGeom>
            <a:blipFill>
              <a:blip r:embed="rId16"/>
              <a:stretch>
                <a:fillRect l="0" t="0" r="0" b="0"/>
              </a:stretch>
            </a:blipFill>
          </p:spPr>
        </p:sp>
        <p:sp>
          <p:nvSpPr>
            <p:cNvPr name="Freeform 72" id="72"/>
            <p:cNvSpPr/>
            <p:nvPr/>
          </p:nvSpPr>
          <p:spPr>
            <a:xfrm flipH="false" flipV="false" rot="0">
              <a:off x="758356" y="177187"/>
              <a:ext cx="789709" cy="616591"/>
            </a:xfrm>
            <a:custGeom>
              <a:avLst/>
              <a:gdLst/>
              <a:ahLst/>
              <a:cxnLst/>
              <a:rect r="r" b="b" t="t" l="l"/>
              <a:pathLst>
                <a:path h="616591" w="789709">
                  <a:moveTo>
                    <a:pt x="0" y="0"/>
                  </a:moveTo>
                  <a:lnTo>
                    <a:pt x="789709" y="0"/>
                  </a:lnTo>
                  <a:lnTo>
                    <a:pt x="789709" y="616591"/>
                  </a:lnTo>
                  <a:lnTo>
                    <a:pt x="0" y="616591"/>
                  </a:lnTo>
                  <a:lnTo>
                    <a:pt x="0" y="0"/>
                  </a:lnTo>
                  <a:close/>
                </a:path>
              </a:pathLst>
            </a:custGeom>
            <a:blipFill>
              <a:blip r:embed="rId17"/>
              <a:stretch>
                <a:fillRect l="0" t="0" r="0" b="0"/>
              </a:stretch>
            </a:blipFill>
          </p:spPr>
        </p:sp>
        <p:sp>
          <p:nvSpPr>
            <p:cNvPr name="TextBox 73" id="73"/>
            <p:cNvSpPr txBox="true"/>
            <p:nvPr/>
          </p:nvSpPr>
          <p:spPr>
            <a:xfrm rot="0">
              <a:off x="988140" y="796456"/>
              <a:ext cx="330141" cy="67376"/>
            </a:xfrm>
            <a:prstGeom prst="rect">
              <a:avLst/>
            </a:prstGeom>
          </p:spPr>
          <p:txBody>
            <a:bodyPr anchor="t" rtlCol="false" tIns="0" lIns="0" bIns="0" rIns="0">
              <a:spAutoFit/>
            </a:bodyPr>
            <a:lstStyle/>
            <a:p>
              <a:pPr algn="ctr">
                <a:lnSpc>
                  <a:spcPts val="352"/>
                </a:lnSpc>
              </a:pPr>
              <a:r>
                <a:rPr lang="en-US" sz="251" b="true">
                  <a:solidFill>
                    <a:srgbClr val="203548"/>
                  </a:solidFill>
                  <a:latin typeface="Florentia Heavy"/>
                  <a:ea typeface="Florentia Heavy"/>
                  <a:cs typeface="Florentia Heavy"/>
                  <a:sym typeface="Florentia Heavy"/>
                </a:rPr>
                <a:t>Capítulo MG</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406A93"/>
        </a:solidFill>
      </p:bgPr>
    </p:bg>
    <p:spTree>
      <p:nvGrpSpPr>
        <p:cNvPr id="1" name=""/>
        <p:cNvGrpSpPr/>
        <p:nvPr/>
      </p:nvGrpSpPr>
      <p:grpSpPr>
        <a:xfrm>
          <a:off x="0" y="0"/>
          <a:ext cx="0" cy="0"/>
          <a:chOff x="0" y="0"/>
          <a:chExt cx="0" cy="0"/>
        </a:xfrm>
      </p:grpSpPr>
      <p:grpSp>
        <p:nvGrpSpPr>
          <p:cNvPr name="Group 2" id="2"/>
          <p:cNvGrpSpPr/>
          <p:nvPr/>
        </p:nvGrpSpPr>
        <p:grpSpPr>
          <a:xfrm rot="0">
            <a:off x="-17707564" y="-18722526"/>
            <a:ext cx="35415130" cy="40998246"/>
            <a:chOff x="0" y="0"/>
            <a:chExt cx="47220173" cy="54664328"/>
          </a:xfrm>
        </p:grpSpPr>
        <p:sp>
          <p:nvSpPr>
            <p:cNvPr name="Freeform 3" id="3"/>
            <p:cNvSpPr/>
            <p:nvPr/>
          </p:nvSpPr>
          <p:spPr>
            <a:xfrm flipH="false" flipV="false" rot="0">
              <a:off x="0" y="0"/>
              <a:ext cx="47220125" cy="54664353"/>
            </a:xfrm>
            <a:custGeom>
              <a:avLst/>
              <a:gdLst/>
              <a:ahLst/>
              <a:cxnLst/>
              <a:rect r="r" b="b" t="t" l="l"/>
              <a:pathLst>
                <a:path h="54664353" w="47220125">
                  <a:moveTo>
                    <a:pt x="0" y="0"/>
                  </a:moveTo>
                  <a:lnTo>
                    <a:pt x="47220125" y="0"/>
                  </a:lnTo>
                  <a:lnTo>
                    <a:pt x="47220125" y="54664353"/>
                  </a:lnTo>
                  <a:lnTo>
                    <a:pt x="0" y="54664353"/>
                  </a:lnTo>
                  <a:lnTo>
                    <a:pt x="0" y="0"/>
                  </a:lnTo>
                  <a:close/>
                </a:path>
              </a:pathLst>
            </a:custGeom>
            <a:blipFill>
              <a:blip r:embed="rId2"/>
              <a:stretch>
                <a:fillRect l="-49250" t="0" r="-49250" b="0"/>
              </a:stretch>
            </a:blipFill>
          </p:spPr>
        </p:sp>
      </p:grpSp>
      <p:sp>
        <p:nvSpPr>
          <p:cNvPr name="Freeform 4" id="4"/>
          <p:cNvSpPr/>
          <p:nvPr/>
        </p:nvSpPr>
        <p:spPr>
          <a:xfrm flipH="false" flipV="false" rot="0">
            <a:off x="-4480072" y="3926727"/>
            <a:ext cx="19278856" cy="15053574"/>
          </a:xfrm>
          <a:custGeom>
            <a:avLst/>
            <a:gdLst/>
            <a:ahLst/>
            <a:cxnLst/>
            <a:rect r="r" b="b" t="t" l="l"/>
            <a:pathLst>
              <a:path h="15053574" w="19278856">
                <a:moveTo>
                  <a:pt x="0" y="0"/>
                </a:moveTo>
                <a:lnTo>
                  <a:pt x="19278856" y="0"/>
                </a:lnTo>
                <a:lnTo>
                  <a:pt x="19278856" y="15053574"/>
                </a:lnTo>
                <a:lnTo>
                  <a:pt x="0" y="15053574"/>
                </a:lnTo>
                <a:lnTo>
                  <a:pt x="0" y="0"/>
                </a:lnTo>
                <a:close/>
              </a:path>
            </a:pathLst>
          </a:custGeom>
          <a:blipFill>
            <a:blip r:embed="rId3">
              <a:alphaModFix amt="43999"/>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0" y="264525"/>
            <a:ext cx="10288800" cy="3791593"/>
          </a:xfrm>
          <a:custGeom>
            <a:avLst/>
            <a:gdLst/>
            <a:ahLst/>
            <a:cxnLst/>
            <a:rect r="r" b="b" t="t" l="l"/>
            <a:pathLst>
              <a:path h="3791593" w="10288800">
                <a:moveTo>
                  <a:pt x="0" y="0"/>
                </a:moveTo>
                <a:lnTo>
                  <a:pt x="10288800" y="0"/>
                </a:lnTo>
                <a:lnTo>
                  <a:pt x="10288800" y="3791593"/>
                </a:lnTo>
                <a:lnTo>
                  <a:pt x="0" y="37915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6" id="6"/>
          <p:cNvGrpSpPr/>
          <p:nvPr/>
        </p:nvGrpSpPr>
        <p:grpSpPr>
          <a:xfrm rot="0">
            <a:off x="1745246" y="1316990"/>
            <a:ext cx="6796508" cy="604520"/>
            <a:chOff x="0" y="0"/>
            <a:chExt cx="9062011" cy="806027"/>
          </a:xfrm>
        </p:grpSpPr>
        <p:sp>
          <p:nvSpPr>
            <p:cNvPr name="Freeform 7" id="7"/>
            <p:cNvSpPr/>
            <p:nvPr/>
          </p:nvSpPr>
          <p:spPr>
            <a:xfrm flipH="false" flipV="false" rot="0">
              <a:off x="0" y="0"/>
              <a:ext cx="9062010" cy="806027"/>
            </a:xfrm>
            <a:custGeom>
              <a:avLst/>
              <a:gdLst/>
              <a:ahLst/>
              <a:cxnLst/>
              <a:rect r="r" b="b" t="t" l="l"/>
              <a:pathLst>
                <a:path h="806027" w="9062010">
                  <a:moveTo>
                    <a:pt x="0" y="0"/>
                  </a:moveTo>
                  <a:lnTo>
                    <a:pt x="9062010" y="0"/>
                  </a:lnTo>
                  <a:lnTo>
                    <a:pt x="9062010" y="806027"/>
                  </a:lnTo>
                  <a:lnTo>
                    <a:pt x="0" y="806027"/>
                  </a:lnTo>
                  <a:close/>
                </a:path>
              </a:pathLst>
            </a:custGeom>
            <a:solidFill>
              <a:srgbClr val="000000">
                <a:alpha val="0"/>
              </a:srgbClr>
            </a:solidFill>
          </p:spPr>
        </p:sp>
        <p:sp>
          <p:nvSpPr>
            <p:cNvPr name="TextBox 8" id="8"/>
            <p:cNvSpPr txBox="true"/>
            <p:nvPr/>
          </p:nvSpPr>
          <p:spPr>
            <a:xfrm>
              <a:off x="0" y="-123825"/>
              <a:ext cx="9062011" cy="929852"/>
            </a:xfrm>
            <a:prstGeom prst="rect">
              <a:avLst/>
            </a:prstGeom>
          </p:spPr>
          <p:txBody>
            <a:bodyPr anchor="t" rtlCol="false" tIns="0" lIns="0" bIns="0" rIns="0"/>
            <a:lstStyle/>
            <a:p>
              <a:pPr algn="ctr">
                <a:lnSpc>
                  <a:spcPts val="4477"/>
                </a:lnSpc>
              </a:pPr>
              <a:r>
                <a:rPr lang="en-US" sz="3198">
                  <a:solidFill>
                    <a:srgbClr val="000000"/>
                  </a:solidFill>
                  <a:latin typeface="Arial"/>
                  <a:ea typeface="Arial"/>
                  <a:cs typeface="Arial"/>
                  <a:sym typeface="Arial"/>
                </a:rPr>
                <a:t>Título do trabalho</a:t>
              </a:r>
            </a:p>
          </p:txBody>
        </p:sp>
      </p:grpSp>
      <p:sp>
        <p:nvSpPr>
          <p:cNvPr name="Freeform 9" id="9"/>
          <p:cNvSpPr/>
          <p:nvPr/>
        </p:nvSpPr>
        <p:spPr>
          <a:xfrm flipH="false" flipV="false" rot="0">
            <a:off x="0" y="-144687"/>
            <a:ext cx="10288800" cy="485579"/>
          </a:xfrm>
          <a:custGeom>
            <a:avLst/>
            <a:gdLst/>
            <a:ahLst/>
            <a:cxnLst/>
            <a:rect r="r" b="b" t="t" l="l"/>
            <a:pathLst>
              <a:path h="485579" w="10288800">
                <a:moveTo>
                  <a:pt x="0" y="0"/>
                </a:moveTo>
                <a:lnTo>
                  <a:pt x="10288800" y="0"/>
                </a:lnTo>
                <a:lnTo>
                  <a:pt x="10288800" y="485579"/>
                </a:lnTo>
                <a:lnTo>
                  <a:pt x="0" y="4855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0" id="10"/>
          <p:cNvSpPr/>
          <p:nvPr/>
        </p:nvSpPr>
        <p:spPr>
          <a:xfrm flipH="false" flipV="false" rot="0">
            <a:off x="340062" y="4343796"/>
            <a:ext cx="9608678" cy="13327206"/>
          </a:xfrm>
          <a:custGeom>
            <a:avLst/>
            <a:gdLst/>
            <a:ahLst/>
            <a:cxnLst/>
            <a:rect r="r" b="b" t="t" l="l"/>
            <a:pathLst>
              <a:path h="13327206" w="9608678">
                <a:moveTo>
                  <a:pt x="0" y="0"/>
                </a:moveTo>
                <a:lnTo>
                  <a:pt x="9608678" y="0"/>
                </a:lnTo>
                <a:lnTo>
                  <a:pt x="9608678" y="13327206"/>
                </a:lnTo>
                <a:lnTo>
                  <a:pt x="0" y="1332720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1" id="11"/>
          <p:cNvSpPr/>
          <p:nvPr/>
        </p:nvSpPr>
        <p:spPr>
          <a:xfrm flipH="false" flipV="false" rot="0">
            <a:off x="650142" y="5470448"/>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12" id="12"/>
          <p:cNvSpPr/>
          <p:nvPr/>
        </p:nvSpPr>
        <p:spPr>
          <a:xfrm flipH="false" flipV="false" rot="0">
            <a:off x="688670" y="14057778"/>
            <a:ext cx="4265888" cy="481552"/>
          </a:xfrm>
          <a:custGeom>
            <a:avLst/>
            <a:gdLst/>
            <a:ahLst/>
            <a:cxnLst/>
            <a:rect r="r" b="b" t="t" l="l"/>
            <a:pathLst>
              <a:path h="481552" w="4265888">
                <a:moveTo>
                  <a:pt x="0" y="0"/>
                </a:moveTo>
                <a:lnTo>
                  <a:pt x="4265888" y="0"/>
                </a:lnTo>
                <a:lnTo>
                  <a:pt x="4265888" y="481553"/>
                </a:lnTo>
                <a:lnTo>
                  <a:pt x="0" y="48155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13" id="13"/>
          <p:cNvGrpSpPr/>
          <p:nvPr/>
        </p:nvGrpSpPr>
        <p:grpSpPr>
          <a:xfrm rot="0">
            <a:off x="688670" y="14672681"/>
            <a:ext cx="4278228" cy="2725850"/>
            <a:chOff x="0" y="0"/>
            <a:chExt cx="5704304" cy="3634466"/>
          </a:xfrm>
        </p:grpSpPr>
        <p:sp>
          <p:nvSpPr>
            <p:cNvPr name="Freeform 14" id="14"/>
            <p:cNvSpPr/>
            <p:nvPr/>
          </p:nvSpPr>
          <p:spPr>
            <a:xfrm flipH="false" flipV="false" rot="0">
              <a:off x="0" y="0"/>
              <a:ext cx="5704304" cy="3634466"/>
            </a:xfrm>
            <a:custGeom>
              <a:avLst/>
              <a:gdLst/>
              <a:ahLst/>
              <a:cxnLst/>
              <a:rect r="r" b="b" t="t" l="l"/>
              <a:pathLst>
                <a:path h="3634466" w="5704304">
                  <a:moveTo>
                    <a:pt x="0" y="0"/>
                  </a:moveTo>
                  <a:lnTo>
                    <a:pt x="5704304" y="0"/>
                  </a:lnTo>
                  <a:lnTo>
                    <a:pt x="5704304" y="3634466"/>
                  </a:lnTo>
                  <a:lnTo>
                    <a:pt x="0" y="3634466"/>
                  </a:lnTo>
                  <a:close/>
                </a:path>
              </a:pathLst>
            </a:custGeom>
            <a:solidFill>
              <a:srgbClr val="000000">
                <a:alpha val="0"/>
              </a:srgbClr>
            </a:solidFill>
          </p:spPr>
        </p:sp>
        <p:sp>
          <p:nvSpPr>
            <p:cNvPr name="TextBox 15" id="15"/>
            <p:cNvSpPr txBox="true"/>
            <p:nvPr/>
          </p:nvSpPr>
          <p:spPr>
            <a:xfrm>
              <a:off x="0" y="-66675"/>
              <a:ext cx="5704304" cy="370114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16" id="16"/>
          <p:cNvGrpSpPr/>
          <p:nvPr/>
        </p:nvGrpSpPr>
        <p:grpSpPr>
          <a:xfrm rot="0">
            <a:off x="688670" y="14221512"/>
            <a:ext cx="4278228" cy="287443"/>
            <a:chOff x="0" y="0"/>
            <a:chExt cx="5704304" cy="383258"/>
          </a:xfrm>
        </p:grpSpPr>
        <p:sp>
          <p:nvSpPr>
            <p:cNvPr name="Freeform 17" id="17"/>
            <p:cNvSpPr/>
            <p:nvPr/>
          </p:nvSpPr>
          <p:spPr>
            <a:xfrm flipH="false" flipV="false" rot="0">
              <a:off x="0" y="0"/>
              <a:ext cx="5704304" cy="383258"/>
            </a:xfrm>
            <a:custGeom>
              <a:avLst/>
              <a:gdLst/>
              <a:ahLst/>
              <a:cxnLst/>
              <a:rect r="r" b="b" t="t" l="l"/>
              <a:pathLst>
                <a:path h="383258" w="5704304">
                  <a:moveTo>
                    <a:pt x="0" y="0"/>
                  </a:moveTo>
                  <a:lnTo>
                    <a:pt x="5704304" y="0"/>
                  </a:lnTo>
                  <a:lnTo>
                    <a:pt x="5704304" y="383258"/>
                  </a:lnTo>
                  <a:lnTo>
                    <a:pt x="0" y="383258"/>
                  </a:lnTo>
                  <a:close/>
                </a:path>
              </a:pathLst>
            </a:custGeom>
            <a:solidFill>
              <a:srgbClr val="000000">
                <a:alpha val="0"/>
              </a:srgbClr>
            </a:solidFill>
          </p:spPr>
        </p:sp>
        <p:sp>
          <p:nvSpPr>
            <p:cNvPr name="TextBox 18" id="18"/>
            <p:cNvSpPr txBox="true"/>
            <p:nvPr/>
          </p:nvSpPr>
          <p:spPr>
            <a:xfrm>
              <a:off x="0" y="-66675"/>
              <a:ext cx="5704304" cy="449933"/>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Resultados com discussão</a:t>
              </a:r>
            </a:p>
          </p:txBody>
        </p:sp>
      </p:grpSp>
      <p:sp>
        <p:nvSpPr>
          <p:cNvPr name="Freeform 19" id="19"/>
          <p:cNvSpPr/>
          <p:nvPr/>
        </p:nvSpPr>
        <p:spPr>
          <a:xfrm flipH="false" flipV="false" rot="0">
            <a:off x="688670" y="1026915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0" id="20"/>
          <p:cNvSpPr/>
          <p:nvPr/>
        </p:nvSpPr>
        <p:spPr>
          <a:xfrm flipH="false" flipV="false" rot="0">
            <a:off x="688670" y="11754946"/>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1" id="21"/>
          <p:cNvSpPr/>
          <p:nvPr/>
        </p:nvSpPr>
        <p:spPr>
          <a:xfrm flipH="false" flipV="false" rot="0">
            <a:off x="5239738" y="1042241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5177546" y="1295432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23" id="23"/>
          <p:cNvGrpSpPr/>
          <p:nvPr/>
        </p:nvGrpSpPr>
        <p:grpSpPr>
          <a:xfrm rot="0">
            <a:off x="637802" y="1980960"/>
            <a:ext cx="8439540" cy="1945767"/>
            <a:chOff x="0" y="0"/>
            <a:chExt cx="11252720" cy="2594356"/>
          </a:xfrm>
        </p:grpSpPr>
        <p:sp>
          <p:nvSpPr>
            <p:cNvPr name="Freeform 24" id="24"/>
            <p:cNvSpPr/>
            <p:nvPr/>
          </p:nvSpPr>
          <p:spPr>
            <a:xfrm flipH="false" flipV="false" rot="0">
              <a:off x="0" y="0"/>
              <a:ext cx="11252719" cy="2594356"/>
            </a:xfrm>
            <a:custGeom>
              <a:avLst/>
              <a:gdLst/>
              <a:ahLst/>
              <a:cxnLst/>
              <a:rect r="r" b="b" t="t" l="l"/>
              <a:pathLst>
                <a:path h="2594356" w="11252719">
                  <a:moveTo>
                    <a:pt x="0" y="0"/>
                  </a:moveTo>
                  <a:lnTo>
                    <a:pt x="11252719" y="0"/>
                  </a:lnTo>
                  <a:lnTo>
                    <a:pt x="11252719" y="2594356"/>
                  </a:lnTo>
                  <a:lnTo>
                    <a:pt x="0" y="2594356"/>
                  </a:lnTo>
                  <a:close/>
                </a:path>
              </a:pathLst>
            </a:custGeom>
            <a:solidFill>
              <a:srgbClr val="000000">
                <a:alpha val="0"/>
              </a:srgbClr>
            </a:solidFill>
          </p:spPr>
        </p:sp>
        <p:sp>
          <p:nvSpPr>
            <p:cNvPr name="TextBox 25" id="25"/>
            <p:cNvSpPr txBox="true"/>
            <p:nvPr/>
          </p:nvSpPr>
          <p:spPr>
            <a:xfrm>
              <a:off x="0" y="-66675"/>
              <a:ext cx="11252720" cy="2661031"/>
            </a:xfrm>
            <a:prstGeom prst="rect">
              <a:avLst/>
            </a:prstGeom>
          </p:spPr>
          <p:txBody>
            <a:bodyPr anchor="t" rtlCol="false" tIns="0" lIns="0" bIns="0" rIns="0"/>
            <a:lstStyle/>
            <a:p>
              <a:pPr algn="l">
                <a:lnSpc>
                  <a:spcPts val="2240"/>
                </a:lnSpc>
              </a:pPr>
              <a:r>
                <a:rPr lang="en-US" sz="1600" b="true">
                  <a:solidFill>
                    <a:srgbClr val="000000"/>
                  </a:solidFill>
                  <a:latin typeface="Arial Bold"/>
                  <a:ea typeface="Arial Bold"/>
                  <a:cs typeface="Arial Bold"/>
                  <a:sym typeface="Arial Bold"/>
                </a:rPr>
                <a:t>Autor</a:t>
              </a:r>
              <a:r>
                <a:rPr lang="en-US" sz="1600">
                  <a:solidFill>
                    <a:srgbClr val="000000"/>
                  </a:solidFill>
                  <a:latin typeface="Arial"/>
                  <a:ea typeface="Arial"/>
                  <a:cs typeface="Arial"/>
                  <a:sym typeface="Arial"/>
                </a:rPr>
                <a:t>¹; Autor²; Autor³; Autor⁴; Autor⁵; Autor⁶.</a:t>
              </a:r>
            </a:p>
            <a:p>
              <a:pPr algn="l">
                <a:lnSpc>
                  <a:spcPts val="2240"/>
                </a:lnSpc>
              </a:pPr>
            </a:p>
            <a:p>
              <a:pPr algn="l">
                <a:lnSpc>
                  <a:spcPts val="2240"/>
                </a:lnSpc>
              </a:pPr>
              <a:r>
                <a:rPr lang="en-US" sz="1600">
                  <a:solidFill>
                    <a:srgbClr val="000000"/>
                  </a:solidFill>
                  <a:latin typeface="Arial"/>
                  <a:ea typeface="Arial"/>
                  <a:cs typeface="Arial"/>
                  <a:sym typeface="Arial"/>
                </a:rPr>
                <a:t>¹Instituição X, Brasil, 2024. </a:t>
              </a:r>
            </a:p>
            <a:p>
              <a:pPr algn="l">
                <a:lnSpc>
                  <a:spcPts val="2240"/>
                </a:lnSpc>
              </a:pPr>
              <a:r>
                <a:rPr lang="en-US" sz="1600">
                  <a:solidFill>
                    <a:srgbClr val="000000"/>
                  </a:solidFill>
                  <a:latin typeface="Arial"/>
                  <a:ea typeface="Arial"/>
                  <a:cs typeface="Arial"/>
                  <a:sym typeface="Arial"/>
                </a:rPr>
                <a:t>²Instituição Y, Brasil, 2024.</a:t>
              </a:r>
            </a:p>
            <a:p>
              <a:pPr algn="l">
                <a:lnSpc>
                  <a:spcPts val="2240"/>
                </a:lnSpc>
              </a:pPr>
              <a:r>
                <a:rPr lang="en-US" sz="1600">
                  <a:solidFill>
                    <a:srgbClr val="000000"/>
                  </a:solidFill>
                  <a:latin typeface="Arial"/>
                  <a:ea typeface="Arial"/>
                  <a:cs typeface="Arial"/>
                  <a:sym typeface="Arial"/>
                </a:rPr>
                <a:t>...</a:t>
              </a:r>
            </a:p>
            <a:p>
              <a:pPr algn="l">
                <a:lnSpc>
                  <a:spcPts val="2240"/>
                </a:lnSpc>
              </a:pPr>
            </a:p>
            <a:p>
              <a:pPr algn="l">
                <a:lnSpc>
                  <a:spcPts val="2240"/>
                </a:lnSpc>
              </a:pPr>
              <a:r>
                <a:rPr lang="en-US" sz="1600">
                  <a:solidFill>
                    <a:srgbClr val="000000"/>
                  </a:solidFill>
                  <a:latin typeface="Arial"/>
                  <a:ea typeface="Arial"/>
                  <a:cs typeface="Arial"/>
                  <a:sym typeface="Arial"/>
                </a:rPr>
                <a:t>E-mail para contato: </a:t>
              </a:r>
              <a:r>
                <a:rPr lang="en-US" sz="1600" u="sng">
                  <a:solidFill>
                    <a:srgbClr val="406A93"/>
                  </a:solidFill>
                  <a:latin typeface="Arial"/>
                  <a:ea typeface="Arial"/>
                  <a:cs typeface="Arial"/>
                  <a:sym typeface="Arial"/>
                </a:rPr>
                <a:t>x@email.com</a:t>
              </a:r>
            </a:p>
          </p:txBody>
        </p:sp>
      </p:grpSp>
      <p:grpSp>
        <p:nvGrpSpPr>
          <p:cNvPr name="Group 26" id="26"/>
          <p:cNvGrpSpPr/>
          <p:nvPr/>
        </p:nvGrpSpPr>
        <p:grpSpPr>
          <a:xfrm rot="0">
            <a:off x="688670" y="6066302"/>
            <a:ext cx="4278228" cy="4099572"/>
            <a:chOff x="0" y="0"/>
            <a:chExt cx="5704304" cy="5466096"/>
          </a:xfrm>
        </p:grpSpPr>
        <p:sp>
          <p:nvSpPr>
            <p:cNvPr name="Freeform 27" id="27"/>
            <p:cNvSpPr/>
            <p:nvPr/>
          </p:nvSpPr>
          <p:spPr>
            <a:xfrm flipH="false" flipV="false" rot="0">
              <a:off x="0" y="0"/>
              <a:ext cx="5704304" cy="5466096"/>
            </a:xfrm>
            <a:custGeom>
              <a:avLst/>
              <a:gdLst/>
              <a:ahLst/>
              <a:cxnLst/>
              <a:rect r="r" b="b" t="t" l="l"/>
              <a:pathLst>
                <a:path h="5466096" w="5704304">
                  <a:moveTo>
                    <a:pt x="0" y="0"/>
                  </a:moveTo>
                  <a:lnTo>
                    <a:pt x="5704304" y="0"/>
                  </a:lnTo>
                  <a:lnTo>
                    <a:pt x="5704304" y="5466096"/>
                  </a:lnTo>
                  <a:lnTo>
                    <a:pt x="0" y="5466096"/>
                  </a:lnTo>
                  <a:close/>
                </a:path>
              </a:pathLst>
            </a:custGeom>
            <a:solidFill>
              <a:srgbClr val="000000">
                <a:alpha val="0"/>
              </a:srgbClr>
            </a:solidFill>
          </p:spPr>
        </p:sp>
        <p:sp>
          <p:nvSpPr>
            <p:cNvPr name="TextBox 28" id="28"/>
            <p:cNvSpPr txBox="true"/>
            <p:nvPr/>
          </p:nvSpPr>
          <p:spPr>
            <a:xfrm>
              <a:off x="0" y="-66675"/>
              <a:ext cx="5704304" cy="553277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29" id="29"/>
          <p:cNvGrpSpPr/>
          <p:nvPr/>
        </p:nvGrpSpPr>
        <p:grpSpPr>
          <a:xfrm rot="0">
            <a:off x="637802" y="4570468"/>
            <a:ext cx="4278228" cy="848362"/>
            <a:chOff x="0" y="0"/>
            <a:chExt cx="5704304" cy="1131149"/>
          </a:xfrm>
        </p:grpSpPr>
        <p:sp>
          <p:nvSpPr>
            <p:cNvPr name="Freeform 30" id="30"/>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1" id="31"/>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b="true">
                  <a:solidFill>
                    <a:srgbClr val="000000"/>
                  </a:solidFill>
                  <a:latin typeface="Arial Bold"/>
                  <a:ea typeface="Arial Bold"/>
                  <a:cs typeface="Arial Bold"/>
                  <a:sym typeface="Arial Bold"/>
                </a:rPr>
                <a:t>Palavras-chave: </a:t>
              </a:r>
              <a:r>
                <a:rPr lang="en-US" sz="1600">
                  <a:solidFill>
                    <a:srgbClr val="000000"/>
                  </a:solidFill>
                  <a:latin typeface="Arial"/>
                  <a:ea typeface="Arial"/>
                  <a:cs typeface="Arial"/>
                  <a:sym typeface="Arial"/>
                </a:rPr>
                <a:t>Coloque seu texto aqui. Coloque seu texto aqui. Coloque seu texto aqui.</a:t>
              </a:r>
            </a:p>
          </p:txBody>
        </p:sp>
      </p:grpSp>
      <p:grpSp>
        <p:nvGrpSpPr>
          <p:cNvPr name="Group 32" id="32"/>
          <p:cNvGrpSpPr/>
          <p:nvPr/>
        </p:nvGrpSpPr>
        <p:grpSpPr>
          <a:xfrm rot="0">
            <a:off x="650142" y="5635983"/>
            <a:ext cx="4278228" cy="306494"/>
            <a:chOff x="0" y="0"/>
            <a:chExt cx="5704304" cy="408659"/>
          </a:xfrm>
        </p:grpSpPr>
        <p:sp>
          <p:nvSpPr>
            <p:cNvPr name="Freeform 33" id="33"/>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34" id="34"/>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Introdução</a:t>
              </a:r>
            </a:p>
          </p:txBody>
        </p:sp>
      </p:grpSp>
      <p:grpSp>
        <p:nvGrpSpPr>
          <p:cNvPr name="Group 35" id="35"/>
          <p:cNvGrpSpPr/>
          <p:nvPr/>
        </p:nvGrpSpPr>
        <p:grpSpPr>
          <a:xfrm rot="0">
            <a:off x="688670" y="10865002"/>
            <a:ext cx="4278228" cy="848362"/>
            <a:chOff x="0" y="0"/>
            <a:chExt cx="5704304" cy="1131149"/>
          </a:xfrm>
        </p:grpSpPr>
        <p:sp>
          <p:nvSpPr>
            <p:cNvPr name="Freeform 36" id="36"/>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7" id="37"/>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a:t>
              </a:r>
            </a:p>
          </p:txBody>
        </p:sp>
      </p:grpSp>
      <p:grpSp>
        <p:nvGrpSpPr>
          <p:cNvPr name="Group 38" id="38"/>
          <p:cNvGrpSpPr/>
          <p:nvPr/>
        </p:nvGrpSpPr>
        <p:grpSpPr>
          <a:xfrm rot="0">
            <a:off x="688670" y="10453733"/>
            <a:ext cx="4278228" cy="306494"/>
            <a:chOff x="0" y="0"/>
            <a:chExt cx="5704304" cy="408659"/>
          </a:xfrm>
        </p:grpSpPr>
        <p:sp>
          <p:nvSpPr>
            <p:cNvPr name="Freeform 39" id="39"/>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40" id="40"/>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Objetivo</a:t>
              </a:r>
            </a:p>
          </p:txBody>
        </p:sp>
      </p:grpSp>
      <p:grpSp>
        <p:nvGrpSpPr>
          <p:cNvPr name="Group 41" id="41"/>
          <p:cNvGrpSpPr/>
          <p:nvPr/>
        </p:nvGrpSpPr>
        <p:grpSpPr>
          <a:xfrm rot="0">
            <a:off x="688670" y="12350798"/>
            <a:ext cx="4278228" cy="1661164"/>
            <a:chOff x="0" y="0"/>
            <a:chExt cx="5704304" cy="2214885"/>
          </a:xfrm>
        </p:grpSpPr>
        <p:sp>
          <p:nvSpPr>
            <p:cNvPr name="Freeform 42" id="42"/>
            <p:cNvSpPr/>
            <p:nvPr/>
          </p:nvSpPr>
          <p:spPr>
            <a:xfrm flipH="false" flipV="false" rot="0">
              <a:off x="0" y="0"/>
              <a:ext cx="5704304" cy="2214885"/>
            </a:xfrm>
            <a:custGeom>
              <a:avLst/>
              <a:gdLst/>
              <a:ahLst/>
              <a:cxnLst/>
              <a:rect r="r" b="b" t="t" l="l"/>
              <a:pathLst>
                <a:path h="2214885" w="5704304">
                  <a:moveTo>
                    <a:pt x="0" y="0"/>
                  </a:moveTo>
                  <a:lnTo>
                    <a:pt x="5704304" y="0"/>
                  </a:lnTo>
                  <a:lnTo>
                    <a:pt x="5704304" y="2214885"/>
                  </a:lnTo>
                  <a:lnTo>
                    <a:pt x="0" y="2214885"/>
                  </a:lnTo>
                  <a:close/>
                </a:path>
              </a:pathLst>
            </a:custGeom>
            <a:solidFill>
              <a:srgbClr val="000000">
                <a:alpha val="0"/>
              </a:srgbClr>
            </a:solidFill>
          </p:spPr>
        </p:sp>
        <p:sp>
          <p:nvSpPr>
            <p:cNvPr name="TextBox 43" id="43"/>
            <p:cNvSpPr txBox="true"/>
            <p:nvPr/>
          </p:nvSpPr>
          <p:spPr>
            <a:xfrm>
              <a:off x="0" y="-66675"/>
              <a:ext cx="5704304" cy="2281560"/>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44" id="44"/>
          <p:cNvGrpSpPr/>
          <p:nvPr/>
        </p:nvGrpSpPr>
        <p:grpSpPr>
          <a:xfrm rot="0">
            <a:off x="688670" y="11930006"/>
            <a:ext cx="4278228" cy="306494"/>
            <a:chOff x="0" y="0"/>
            <a:chExt cx="5704304" cy="408659"/>
          </a:xfrm>
        </p:grpSpPr>
        <p:sp>
          <p:nvSpPr>
            <p:cNvPr name="Freeform 45" id="45"/>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406A93">
                <a:alpha val="0"/>
              </a:srgbClr>
            </a:solidFill>
          </p:spPr>
        </p:sp>
        <p:sp>
          <p:nvSpPr>
            <p:cNvPr name="TextBox 46" id="46"/>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Métodos</a:t>
              </a:r>
            </a:p>
          </p:txBody>
        </p:sp>
      </p:grpSp>
      <p:grpSp>
        <p:nvGrpSpPr>
          <p:cNvPr name="Group 47" id="47"/>
          <p:cNvGrpSpPr/>
          <p:nvPr/>
        </p:nvGrpSpPr>
        <p:grpSpPr>
          <a:xfrm rot="0">
            <a:off x="5239738" y="11018264"/>
            <a:ext cx="4278228" cy="1932100"/>
            <a:chOff x="0" y="0"/>
            <a:chExt cx="5704304" cy="2576133"/>
          </a:xfrm>
        </p:grpSpPr>
        <p:sp>
          <p:nvSpPr>
            <p:cNvPr name="Freeform 48" id="48"/>
            <p:cNvSpPr/>
            <p:nvPr/>
          </p:nvSpPr>
          <p:spPr>
            <a:xfrm flipH="false" flipV="false" rot="0">
              <a:off x="0" y="0"/>
              <a:ext cx="5704304" cy="2576133"/>
            </a:xfrm>
            <a:custGeom>
              <a:avLst/>
              <a:gdLst/>
              <a:ahLst/>
              <a:cxnLst/>
              <a:rect r="r" b="b" t="t" l="l"/>
              <a:pathLst>
                <a:path h="2576133" w="5704304">
                  <a:moveTo>
                    <a:pt x="0" y="0"/>
                  </a:moveTo>
                  <a:lnTo>
                    <a:pt x="5704304" y="0"/>
                  </a:lnTo>
                  <a:lnTo>
                    <a:pt x="5704304" y="2576133"/>
                  </a:lnTo>
                  <a:lnTo>
                    <a:pt x="0" y="2576133"/>
                  </a:lnTo>
                  <a:close/>
                </a:path>
              </a:pathLst>
            </a:custGeom>
            <a:solidFill>
              <a:srgbClr val="000000">
                <a:alpha val="0"/>
              </a:srgbClr>
            </a:solidFill>
          </p:spPr>
        </p:sp>
        <p:sp>
          <p:nvSpPr>
            <p:cNvPr name="TextBox 49" id="49"/>
            <p:cNvSpPr txBox="true"/>
            <p:nvPr/>
          </p:nvSpPr>
          <p:spPr>
            <a:xfrm>
              <a:off x="0" y="-66675"/>
              <a:ext cx="5704304" cy="2642808"/>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0" id="50"/>
          <p:cNvGrpSpPr/>
          <p:nvPr/>
        </p:nvGrpSpPr>
        <p:grpSpPr>
          <a:xfrm rot="0">
            <a:off x="5239738" y="10578420"/>
            <a:ext cx="4278228" cy="306494"/>
            <a:chOff x="0" y="0"/>
            <a:chExt cx="5704304" cy="408659"/>
          </a:xfrm>
        </p:grpSpPr>
        <p:sp>
          <p:nvSpPr>
            <p:cNvPr name="Freeform 51" id="51"/>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2" id="52"/>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Conclusão</a:t>
              </a:r>
            </a:p>
          </p:txBody>
        </p:sp>
      </p:grpSp>
      <p:grpSp>
        <p:nvGrpSpPr>
          <p:cNvPr name="Group 53" id="53"/>
          <p:cNvGrpSpPr/>
          <p:nvPr/>
        </p:nvGrpSpPr>
        <p:grpSpPr>
          <a:xfrm rot="0">
            <a:off x="5177546" y="13578076"/>
            <a:ext cx="4278228" cy="3828638"/>
            <a:chOff x="0" y="0"/>
            <a:chExt cx="5704304" cy="5104851"/>
          </a:xfrm>
        </p:grpSpPr>
        <p:sp>
          <p:nvSpPr>
            <p:cNvPr name="Freeform 54" id="54"/>
            <p:cNvSpPr/>
            <p:nvPr/>
          </p:nvSpPr>
          <p:spPr>
            <a:xfrm flipH="false" flipV="false" rot="0">
              <a:off x="0" y="0"/>
              <a:ext cx="5704304" cy="5104851"/>
            </a:xfrm>
            <a:custGeom>
              <a:avLst/>
              <a:gdLst/>
              <a:ahLst/>
              <a:cxnLst/>
              <a:rect r="r" b="b" t="t" l="l"/>
              <a:pathLst>
                <a:path h="5104851" w="5704304">
                  <a:moveTo>
                    <a:pt x="0" y="0"/>
                  </a:moveTo>
                  <a:lnTo>
                    <a:pt x="5704304" y="0"/>
                  </a:lnTo>
                  <a:lnTo>
                    <a:pt x="5704304" y="5104851"/>
                  </a:lnTo>
                  <a:lnTo>
                    <a:pt x="0" y="5104851"/>
                  </a:lnTo>
                  <a:close/>
                </a:path>
              </a:pathLst>
            </a:custGeom>
            <a:solidFill>
              <a:srgbClr val="000000">
                <a:alpha val="0"/>
              </a:srgbClr>
            </a:solidFill>
          </p:spPr>
        </p:sp>
        <p:sp>
          <p:nvSpPr>
            <p:cNvPr name="TextBox 55" id="55"/>
            <p:cNvSpPr txBox="true"/>
            <p:nvPr/>
          </p:nvSpPr>
          <p:spPr>
            <a:xfrm>
              <a:off x="0" y="-66675"/>
              <a:ext cx="5704304" cy="517152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6" id="56"/>
          <p:cNvGrpSpPr/>
          <p:nvPr/>
        </p:nvGrpSpPr>
        <p:grpSpPr>
          <a:xfrm rot="0">
            <a:off x="5177546" y="13120498"/>
            <a:ext cx="4278228" cy="306494"/>
            <a:chOff x="0" y="0"/>
            <a:chExt cx="5704304" cy="408659"/>
          </a:xfrm>
        </p:grpSpPr>
        <p:sp>
          <p:nvSpPr>
            <p:cNvPr name="Freeform 57" id="57"/>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8" id="58"/>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Referências</a:t>
              </a:r>
            </a:p>
          </p:txBody>
        </p:sp>
      </p:grpSp>
      <p:grpSp>
        <p:nvGrpSpPr>
          <p:cNvPr name="Group 59" id="59"/>
          <p:cNvGrpSpPr/>
          <p:nvPr/>
        </p:nvGrpSpPr>
        <p:grpSpPr>
          <a:xfrm rot="0">
            <a:off x="5233568" y="4570468"/>
            <a:ext cx="4278228" cy="5725178"/>
            <a:chOff x="0" y="0"/>
            <a:chExt cx="5704304" cy="7633571"/>
          </a:xfrm>
        </p:grpSpPr>
        <p:sp>
          <p:nvSpPr>
            <p:cNvPr name="Freeform 60" id="60"/>
            <p:cNvSpPr/>
            <p:nvPr/>
          </p:nvSpPr>
          <p:spPr>
            <a:xfrm flipH="false" flipV="false" rot="0">
              <a:off x="0" y="0"/>
              <a:ext cx="5704304" cy="7633570"/>
            </a:xfrm>
            <a:custGeom>
              <a:avLst/>
              <a:gdLst/>
              <a:ahLst/>
              <a:cxnLst/>
              <a:rect r="r" b="b" t="t" l="l"/>
              <a:pathLst>
                <a:path h="7633570" w="5704304">
                  <a:moveTo>
                    <a:pt x="0" y="0"/>
                  </a:moveTo>
                  <a:lnTo>
                    <a:pt x="5704304" y="0"/>
                  </a:lnTo>
                  <a:lnTo>
                    <a:pt x="5704304" y="7633570"/>
                  </a:lnTo>
                  <a:lnTo>
                    <a:pt x="0" y="7633570"/>
                  </a:lnTo>
                  <a:close/>
                </a:path>
              </a:pathLst>
            </a:custGeom>
            <a:solidFill>
              <a:srgbClr val="000000">
                <a:alpha val="0"/>
              </a:srgbClr>
            </a:solidFill>
          </p:spPr>
        </p:sp>
        <p:sp>
          <p:nvSpPr>
            <p:cNvPr name="TextBox 61" id="61"/>
            <p:cNvSpPr txBox="true"/>
            <p:nvPr/>
          </p:nvSpPr>
          <p:spPr>
            <a:xfrm>
              <a:off x="0" y="-66675"/>
              <a:ext cx="5704304" cy="770024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62" id="62"/>
          <p:cNvGrpSpPr/>
          <p:nvPr/>
        </p:nvGrpSpPr>
        <p:grpSpPr>
          <a:xfrm rot="0">
            <a:off x="9105718" y="17081974"/>
            <a:ext cx="1152122" cy="1152122"/>
            <a:chOff x="0" y="0"/>
            <a:chExt cx="812800" cy="812800"/>
          </a:xfrm>
        </p:grpSpPr>
        <p:sp>
          <p:nvSpPr>
            <p:cNvPr name="Freeform 63" id="6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06A93"/>
            </a:solidFill>
          </p:spPr>
        </p:sp>
        <p:sp>
          <p:nvSpPr>
            <p:cNvPr name="TextBox 64" id="64"/>
            <p:cNvSpPr txBox="true"/>
            <p:nvPr/>
          </p:nvSpPr>
          <p:spPr>
            <a:xfrm>
              <a:off x="76200" y="9525"/>
              <a:ext cx="660400" cy="727075"/>
            </a:xfrm>
            <a:prstGeom prst="rect">
              <a:avLst/>
            </a:prstGeom>
          </p:spPr>
          <p:txBody>
            <a:bodyPr anchor="ctr" rtlCol="false" tIns="50800" lIns="50800" bIns="50800" rIns="50800"/>
            <a:lstStyle/>
            <a:p>
              <a:pPr algn="ctr">
                <a:lnSpc>
                  <a:spcPts val="2239"/>
                </a:lnSpc>
              </a:pPr>
            </a:p>
          </p:txBody>
        </p:sp>
      </p:grpSp>
      <p:sp>
        <p:nvSpPr>
          <p:cNvPr name="Freeform 65" id="65"/>
          <p:cNvSpPr/>
          <p:nvPr/>
        </p:nvSpPr>
        <p:spPr>
          <a:xfrm flipH="false" flipV="false" rot="0">
            <a:off x="9128210" y="17104466"/>
            <a:ext cx="1088088" cy="1088088"/>
          </a:xfrm>
          <a:custGeom>
            <a:avLst/>
            <a:gdLst/>
            <a:ahLst/>
            <a:cxnLst/>
            <a:rect r="r" b="b" t="t" l="l"/>
            <a:pathLst>
              <a:path h="1088088" w="1088088">
                <a:moveTo>
                  <a:pt x="0" y="0"/>
                </a:moveTo>
                <a:lnTo>
                  <a:pt x="1088088" y="0"/>
                </a:lnTo>
                <a:lnTo>
                  <a:pt x="1088088" y="1088088"/>
                </a:lnTo>
                <a:lnTo>
                  <a:pt x="0" y="1088088"/>
                </a:lnTo>
                <a:lnTo>
                  <a:pt x="0" y="0"/>
                </a:lnTo>
                <a:close/>
              </a:path>
            </a:pathLst>
          </a:custGeom>
          <a:blipFill>
            <a:blip r:embed="rId13"/>
            <a:stretch>
              <a:fillRect l="0" t="0" r="0" b="0"/>
            </a:stretch>
          </a:blipFill>
        </p:spPr>
      </p:sp>
      <p:grpSp>
        <p:nvGrpSpPr>
          <p:cNvPr name="Group 66" id="66"/>
          <p:cNvGrpSpPr/>
          <p:nvPr/>
        </p:nvGrpSpPr>
        <p:grpSpPr>
          <a:xfrm rot="0">
            <a:off x="-159588" y="77501"/>
            <a:ext cx="5017160" cy="1541749"/>
            <a:chOff x="0" y="0"/>
            <a:chExt cx="6689546" cy="2055666"/>
          </a:xfrm>
        </p:grpSpPr>
        <p:sp>
          <p:nvSpPr>
            <p:cNvPr name="Freeform 67" id="67"/>
            <p:cNvSpPr/>
            <p:nvPr/>
          </p:nvSpPr>
          <p:spPr>
            <a:xfrm flipH="false" flipV="false" rot="0">
              <a:off x="1185852" y="570094"/>
              <a:ext cx="5503694" cy="735004"/>
            </a:xfrm>
            <a:custGeom>
              <a:avLst/>
              <a:gdLst/>
              <a:ahLst/>
              <a:cxnLst/>
              <a:rect r="r" b="b" t="t" l="l"/>
              <a:pathLst>
                <a:path h="735004" w="5503694">
                  <a:moveTo>
                    <a:pt x="0" y="0"/>
                  </a:moveTo>
                  <a:lnTo>
                    <a:pt x="5503694" y="0"/>
                  </a:lnTo>
                  <a:lnTo>
                    <a:pt x="5503694" y="735004"/>
                  </a:lnTo>
                  <a:lnTo>
                    <a:pt x="0" y="735004"/>
                  </a:lnTo>
                  <a:lnTo>
                    <a:pt x="0" y="0"/>
                  </a:lnTo>
                  <a:close/>
                </a:path>
              </a:pathLst>
            </a:custGeom>
            <a:blipFill>
              <a:blip r:embed="rId14"/>
              <a:stretch>
                <a:fillRect l="-29684" t="-588692" r="-7460" b="-594983"/>
              </a:stretch>
            </a:blipFill>
          </p:spPr>
        </p:sp>
        <p:sp>
          <p:nvSpPr>
            <p:cNvPr name="Freeform 68" id="68"/>
            <p:cNvSpPr/>
            <p:nvPr/>
          </p:nvSpPr>
          <p:spPr>
            <a:xfrm flipH="false" flipV="false" rot="0">
              <a:off x="0" y="0"/>
              <a:ext cx="1644533" cy="2055666"/>
            </a:xfrm>
            <a:custGeom>
              <a:avLst/>
              <a:gdLst/>
              <a:ahLst/>
              <a:cxnLst/>
              <a:rect r="r" b="b" t="t" l="l"/>
              <a:pathLst>
                <a:path h="2055666" w="1644533">
                  <a:moveTo>
                    <a:pt x="0" y="0"/>
                  </a:moveTo>
                  <a:lnTo>
                    <a:pt x="1644533" y="0"/>
                  </a:lnTo>
                  <a:lnTo>
                    <a:pt x="1644533" y="2055666"/>
                  </a:lnTo>
                  <a:lnTo>
                    <a:pt x="0" y="2055666"/>
                  </a:lnTo>
                  <a:lnTo>
                    <a:pt x="0" y="0"/>
                  </a:lnTo>
                  <a:close/>
                </a:path>
              </a:pathLst>
            </a:custGeom>
            <a:blipFill>
              <a:blip r:embed="rId15"/>
              <a:stretch>
                <a:fillRect l="0" t="0" r="0" b="0"/>
              </a:stretch>
            </a:blipFill>
          </p:spPr>
        </p:sp>
      </p:grpSp>
      <p:grpSp>
        <p:nvGrpSpPr>
          <p:cNvPr name="Group 69" id="69"/>
          <p:cNvGrpSpPr/>
          <p:nvPr/>
        </p:nvGrpSpPr>
        <p:grpSpPr>
          <a:xfrm rot="0">
            <a:off x="8359459" y="340892"/>
            <a:ext cx="1589281" cy="1068736"/>
            <a:chOff x="0" y="0"/>
            <a:chExt cx="2119041" cy="1424981"/>
          </a:xfrm>
        </p:grpSpPr>
        <p:sp>
          <p:nvSpPr>
            <p:cNvPr name="Freeform 70" id="70"/>
            <p:cNvSpPr/>
            <p:nvPr/>
          </p:nvSpPr>
          <p:spPr>
            <a:xfrm flipH="false" flipV="false" rot="0">
              <a:off x="0" y="0"/>
              <a:ext cx="1007506" cy="1424981"/>
            </a:xfrm>
            <a:custGeom>
              <a:avLst/>
              <a:gdLst/>
              <a:ahLst/>
              <a:cxnLst/>
              <a:rect r="r" b="b" t="t" l="l"/>
              <a:pathLst>
                <a:path h="1424981" w="1007506">
                  <a:moveTo>
                    <a:pt x="0" y="0"/>
                  </a:moveTo>
                  <a:lnTo>
                    <a:pt x="1007506" y="0"/>
                  </a:lnTo>
                  <a:lnTo>
                    <a:pt x="1007506" y="1424981"/>
                  </a:lnTo>
                  <a:lnTo>
                    <a:pt x="0" y="1424981"/>
                  </a:lnTo>
                  <a:lnTo>
                    <a:pt x="0" y="0"/>
                  </a:lnTo>
                  <a:close/>
                </a:path>
              </a:pathLst>
            </a:custGeom>
            <a:blipFill>
              <a:blip r:embed="rId16"/>
              <a:stretch>
                <a:fillRect l="0" t="0" r="0" b="0"/>
              </a:stretch>
            </a:blipFill>
          </p:spPr>
        </p:sp>
        <p:sp>
          <p:nvSpPr>
            <p:cNvPr name="Freeform 71" id="71"/>
            <p:cNvSpPr/>
            <p:nvPr/>
          </p:nvSpPr>
          <p:spPr>
            <a:xfrm flipH="false" flipV="false" rot="0">
              <a:off x="1038062" y="242540"/>
              <a:ext cx="1080979" cy="844009"/>
            </a:xfrm>
            <a:custGeom>
              <a:avLst/>
              <a:gdLst/>
              <a:ahLst/>
              <a:cxnLst/>
              <a:rect r="r" b="b" t="t" l="l"/>
              <a:pathLst>
                <a:path h="844009" w="1080979">
                  <a:moveTo>
                    <a:pt x="0" y="0"/>
                  </a:moveTo>
                  <a:lnTo>
                    <a:pt x="1080979" y="0"/>
                  </a:lnTo>
                  <a:lnTo>
                    <a:pt x="1080979" y="844009"/>
                  </a:lnTo>
                  <a:lnTo>
                    <a:pt x="0" y="844009"/>
                  </a:lnTo>
                  <a:lnTo>
                    <a:pt x="0" y="0"/>
                  </a:lnTo>
                  <a:close/>
                </a:path>
              </a:pathLst>
            </a:custGeom>
            <a:blipFill>
              <a:blip r:embed="rId17"/>
              <a:stretch>
                <a:fillRect l="0" t="0" r="0" b="0"/>
              </a:stretch>
            </a:blipFill>
          </p:spPr>
        </p:sp>
        <p:sp>
          <p:nvSpPr>
            <p:cNvPr name="TextBox 72" id="72"/>
            <p:cNvSpPr txBox="true"/>
            <p:nvPr/>
          </p:nvSpPr>
          <p:spPr>
            <a:xfrm rot="0">
              <a:off x="1352597" y="1097241"/>
              <a:ext cx="451908" cy="85201"/>
            </a:xfrm>
            <a:prstGeom prst="rect">
              <a:avLst/>
            </a:prstGeom>
          </p:spPr>
          <p:txBody>
            <a:bodyPr anchor="t" rtlCol="false" tIns="0" lIns="0" bIns="0" rIns="0">
              <a:spAutoFit/>
            </a:bodyPr>
            <a:lstStyle/>
            <a:p>
              <a:pPr algn="ctr">
                <a:lnSpc>
                  <a:spcPts val="482"/>
                </a:lnSpc>
              </a:pPr>
              <a:r>
                <a:rPr lang="en-US" sz="344" b="true">
                  <a:solidFill>
                    <a:srgbClr val="203548"/>
                  </a:solidFill>
                  <a:latin typeface="Florentia Heavy"/>
                  <a:ea typeface="Florentia Heavy"/>
                  <a:cs typeface="Florentia Heavy"/>
                  <a:sym typeface="Florentia Heavy"/>
                </a:rPr>
                <a:t>Capítulo MG</a:t>
              </a:r>
            </a:p>
          </p:txBody>
        </p:sp>
      </p:grpSp>
      <p:sp>
        <p:nvSpPr>
          <p:cNvPr name="TextBox 73" id="73"/>
          <p:cNvSpPr txBox="true"/>
          <p:nvPr/>
        </p:nvSpPr>
        <p:spPr>
          <a:xfrm rot="0">
            <a:off x="4761068" y="1361201"/>
            <a:ext cx="8880164" cy="200660"/>
          </a:xfrm>
          <a:prstGeom prst="rect">
            <a:avLst/>
          </a:prstGeom>
        </p:spPr>
        <p:txBody>
          <a:bodyPr anchor="t" rtlCol="false" tIns="0" lIns="0" bIns="0" rIns="0">
            <a:spAutoFit/>
          </a:bodyPr>
          <a:lstStyle/>
          <a:p>
            <a:pPr algn="ctr">
              <a:lnSpc>
                <a:spcPts val="1540"/>
              </a:lnSpc>
              <a:spcBef>
                <a:spcPct val="0"/>
              </a:spcBef>
            </a:pPr>
            <a:r>
              <a:rPr lang="en-US" b="true" sz="1100">
                <a:solidFill>
                  <a:srgbClr val="406A93"/>
                </a:solidFill>
                <a:latin typeface="Poppins Bold"/>
                <a:ea typeface="Poppins Bold"/>
                <a:cs typeface="Poppins Bold"/>
                <a:sym typeface="Poppins Bold"/>
              </a:rPr>
              <a:t>Realização</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406A93"/>
        </a:solidFill>
      </p:bgPr>
    </p:bg>
    <p:spTree>
      <p:nvGrpSpPr>
        <p:cNvPr id="1" name=""/>
        <p:cNvGrpSpPr/>
        <p:nvPr/>
      </p:nvGrpSpPr>
      <p:grpSpPr>
        <a:xfrm>
          <a:off x="0" y="0"/>
          <a:ext cx="0" cy="0"/>
          <a:chOff x="0" y="0"/>
          <a:chExt cx="0" cy="0"/>
        </a:xfrm>
      </p:grpSpPr>
      <p:grpSp>
        <p:nvGrpSpPr>
          <p:cNvPr name="Group 2" id="2"/>
          <p:cNvGrpSpPr/>
          <p:nvPr/>
        </p:nvGrpSpPr>
        <p:grpSpPr>
          <a:xfrm rot="0">
            <a:off x="-17707564" y="-18722526"/>
            <a:ext cx="35415130" cy="40998246"/>
            <a:chOff x="0" y="0"/>
            <a:chExt cx="47220173" cy="54664328"/>
          </a:xfrm>
        </p:grpSpPr>
        <p:sp>
          <p:nvSpPr>
            <p:cNvPr name="Freeform 3" id="3"/>
            <p:cNvSpPr/>
            <p:nvPr/>
          </p:nvSpPr>
          <p:spPr>
            <a:xfrm flipH="false" flipV="false" rot="0">
              <a:off x="0" y="0"/>
              <a:ext cx="47220125" cy="54664353"/>
            </a:xfrm>
            <a:custGeom>
              <a:avLst/>
              <a:gdLst/>
              <a:ahLst/>
              <a:cxnLst/>
              <a:rect r="r" b="b" t="t" l="l"/>
              <a:pathLst>
                <a:path h="54664353" w="47220125">
                  <a:moveTo>
                    <a:pt x="0" y="0"/>
                  </a:moveTo>
                  <a:lnTo>
                    <a:pt x="47220125" y="0"/>
                  </a:lnTo>
                  <a:lnTo>
                    <a:pt x="47220125" y="54664353"/>
                  </a:lnTo>
                  <a:lnTo>
                    <a:pt x="0" y="54664353"/>
                  </a:lnTo>
                  <a:lnTo>
                    <a:pt x="0" y="0"/>
                  </a:lnTo>
                  <a:close/>
                </a:path>
              </a:pathLst>
            </a:custGeom>
            <a:blipFill>
              <a:blip r:embed="rId2"/>
              <a:stretch>
                <a:fillRect l="-49250" t="0" r="-49250" b="0"/>
              </a:stretch>
            </a:blipFill>
          </p:spPr>
        </p:sp>
      </p:grpSp>
      <p:sp>
        <p:nvSpPr>
          <p:cNvPr name="Freeform 4" id="4"/>
          <p:cNvSpPr/>
          <p:nvPr/>
        </p:nvSpPr>
        <p:spPr>
          <a:xfrm flipH="false" flipV="false" rot="-10800000">
            <a:off x="2540092" y="8116088"/>
            <a:ext cx="7748708" cy="10118008"/>
          </a:xfrm>
          <a:custGeom>
            <a:avLst/>
            <a:gdLst/>
            <a:ahLst/>
            <a:cxnLst/>
            <a:rect r="r" b="b" t="t" l="l"/>
            <a:pathLst>
              <a:path h="10118008" w="7748708">
                <a:moveTo>
                  <a:pt x="0" y="0"/>
                </a:moveTo>
                <a:lnTo>
                  <a:pt x="7748708" y="0"/>
                </a:lnTo>
                <a:lnTo>
                  <a:pt x="7748708" y="10118008"/>
                </a:lnTo>
                <a:lnTo>
                  <a:pt x="0" y="10118008"/>
                </a:lnTo>
                <a:lnTo>
                  <a:pt x="0" y="0"/>
                </a:lnTo>
                <a:close/>
              </a:path>
            </a:pathLst>
          </a:custGeom>
          <a:blipFill>
            <a:blip r:embed="rId3">
              <a:alphaModFix amt="39000"/>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0" y="264525"/>
            <a:ext cx="10288800" cy="3791593"/>
          </a:xfrm>
          <a:custGeom>
            <a:avLst/>
            <a:gdLst/>
            <a:ahLst/>
            <a:cxnLst/>
            <a:rect r="r" b="b" t="t" l="l"/>
            <a:pathLst>
              <a:path h="3791593" w="10288800">
                <a:moveTo>
                  <a:pt x="0" y="0"/>
                </a:moveTo>
                <a:lnTo>
                  <a:pt x="10288800" y="0"/>
                </a:lnTo>
                <a:lnTo>
                  <a:pt x="10288800" y="3791593"/>
                </a:lnTo>
                <a:lnTo>
                  <a:pt x="0" y="37915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6" id="6"/>
          <p:cNvGrpSpPr/>
          <p:nvPr/>
        </p:nvGrpSpPr>
        <p:grpSpPr>
          <a:xfrm rot="0">
            <a:off x="1745246" y="1316990"/>
            <a:ext cx="6796508" cy="604520"/>
            <a:chOff x="0" y="0"/>
            <a:chExt cx="9062011" cy="806027"/>
          </a:xfrm>
        </p:grpSpPr>
        <p:sp>
          <p:nvSpPr>
            <p:cNvPr name="Freeform 7" id="7"/>
            <p:cNvSpPr/>
            <p:nvPr/>
          </p:nvSpPr>
          <p:spPr>
            <a:xfrm flipH="false" flipV="false" rot="0">
              <a:off x="0" y="0"/>
              <a:ext cx="9062010" cy="806027"/>
            </a:xfrm>
            <a:custGeom>
              <a:avLst/>
              <a:gdLst/>
              <a:ahLst/>
              <a:cxnLst/>
              <a:rect r="r" b="b" t="t" l="l"/>
              <a:pathLst>
                <a:path h="806027" w="9062010">
                  <a:moveTo>
                    <a:pt x="0" y="0"/>
                  </a:moveTo>
                  <a:lnTo>
                    <a:pt x="9062010" y="0"/>
                  </a:lnTo>
                  <a:lnTo>
                    <a:pt x="9062010" y="806027"/>
                  </a:lnTo>
                  <a:lnTo>
                    <a:pt x="0" y="806027"/>
                  </a:lnTo>
                  <a:close/>
                </a:path>
              </a:pathLst>
            </a:custGeom>
            <a:solidFill>
              <a:srgbClr val="000000">
                <a:alpha val="0"/>
              </a:srgbClr>
            </a:solidFill>
          </p:spPr>
        </p:sp>
        <p:sp>
          <p:nvSpPr>
            <p:cNvPr name="TextBox 8" id="8"/>
            <p:cNvSpPr txBox="true"/>
            <p:nvPr/>
          </p:nvSpPr>
          <p:spPr>
            <a:xfrm>
              <a:off x="0" y="-123825"/>
              <a:ext cx="9062011" cy="929852"/>
            </a:xfrm>
            <a:prstGeom prst="rect">
              <a:avLst/>
            </a:prstGeom>
          </p:spPr>
          <p:txBody>
            <a:bodyPr anchor="t" rtlCol="false" tIns="0" lIns="0" bIns="0" rIns="0"/>
            <a:lstStyle/>
            <a:p>
              <a:pPr algn="ctr">
                <a:lnSpc>
                  <a:spcPts val="4477"/>
                </a:lnSpc>
              </a:pPr>
              <a:r>
                <a:rPr lang="en-US" sz="3198">
                  <a:solidFill>
                    <a:srgbClr val="000000"/>
                  </a:solidFill>
                  <a:latin typeface="Arial"/>
                  <a:ea typeface="Arial"/>
                  <a:cs typeface="Arial"/>
                  <a:sym typeface="Arial"/>
                </a:rPr>
                <a:t>Título do trabalho</a:t>
              </a:r>
            </a:p>
          </p:txBody>
        </p:sp>
      </p:grpSp>
      <p:sp>
        <p:nvSpPr>
          <p:cNvPr name="Freeform 9" id="9"/>
          <p:cNvSpPr/>
          <p:nvPr/>
        </p:nvSpPr>
        <p:spPr>
          <a:xfrm flipH="false" flipV="false" rot="0">
            <a:off x="0" y="-144687"/>
            <a:ext cx="10288800" cy="485579"/>
          </a:xfrm>
          <a:custGeom>
            <a:avLst/>
            <a:gdLst/>
            <a:ahLst/>
            <a:cxnLst/>
            <a:rect r="r" b="b" t="t" l="l"/>
            <a:pathLst>
              <a:path h="485579" w="10288800">
                <a:moveTo>
                  <a:pt x="0" y="0"/>
                </a:moveTo>
                <a:lnTo>
                  <a:pt x="10288800" y="0"/>
                </a:lnTo>
                <a:lnTo>
                  <a:pt x="10288800" y="485579"/>
                </a:lnTo>
                <a:lnTo>
                  <a:pt x="0" y="4855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0" id="10"/>
          <p:cNvSpPr/>
          <p:nvPr/>
        </p:nvSpPr>
        <p:spPr>
          <a:xfrm flipH="false" flipV="false" rot="0">
            <a:off x="340062" y="4343796"/>
            <a:ext cx="9608678" cy="13327206"/>
          </a:xfrm>
          <a:custGeom>
            <a:avLst/>
            <a:gdLst/>
            <a:ahLst/>
            <a:cxnLst/>
            <a:rect r="r" b="b" t="t" l="l"/>
            <a:pathLst>
              <a:path h="13327206" w="9608678">
                <a:moveTo>
                  <a:pt x="0" y="0"/>
                </a:moveTo>
                <a:lnTo>
                  <a:pt x="9608678" y="0"/>
                </a:lnTo>
                <a:lnTo>
                  <a:pt x="9608678" y="13327206"/>
                </a:lnTo>
                <a:lnTo>
                  <a:pt x="0" y="1332720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1" id="11"/>
          <p:cNvSpPr/>
          <p:nvPr/>
        </p:nvSpPr>
        <p:spPr>
          <a:xfrm flipH="false" flipV="false" rot="0">
            <a:off x="650142" y="5470448"/>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12" id="12"/>
          <p:cNvSpPr/>
          <p:nvPr/>
        </p:nvSpPr>
        <p:spPr>
          <a:xfrm flipH="false" flipV="false" rot="0">
            <a:off x="688670" y="14057778"/>
            <a:ext cx="4265888" cy="481552"/>
          </a:xfrm>
          <a:custGeom>
            <a:avLst/>
            <a:gdLst/>
            <a:ahLst/>
            <a:cxnLst/>
            <a:rect r="r" b="b" t="t" l="l"/>
            <a:pathLst>
              <a:path h="481552" w="4265888">
                <a:moveTo>
                  <a:pt x="0" y="0"/>
                </a:moveTo>
                <a:lnTo>
                  <a:pt x="4265888" y="0"/>
                </a:lnTo>
                <a:lnTo>
                  <a:pt x="4265888" y="481553"/>
                </a:lnTo>
                <a:lnTo>
                  <a:pt x="0" y="48155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13" id="13"/>
          <p:cNvGrpSpPr/>
          <p:nvPr/>
        </p:nvGrpSpPr>
        <p:grpSpPr>
          <a:xfrm rot="0">
            <a:off x="688670" y="14672681"/>
            <a:ext cx="4278228" cy="2725850"/>
            <a:chOff x="0" y="0"/>
            <a:chExt cx="5704304" cy="3634466"/>
          </a:xfrm>
        </p:grpSpPr>
        <p:sp>
          <p:nvSpPr>
            <p:cNvPr name="Freeform 14" id="14"/>
            <p:cNvSpPr/>
            <p:nvPr/>
          </p:nvSpPr>
          <p:spPr>
            <a:xfrm flipH="false" flipV="false" rot="0">
              <a:off x="0" y="0"/>
              <a:ext cx="5704304" cy="3634466"/>
            </a:xfrm>
            <a:custGeom>
              <a:avLst/>
              <a:gdLst/>
              <a:ahLst/>
              <a:cxnLst/>
              <a:rect r="r" b="b" t="t" l="l"/>
              <a:pathLst>
                <a:path h="3634466" w="5704304">
                  <a:moveTo>
                    <a:pt x="0" y="0"/>
                  </a:moveTo>
                  <a:lnTo>
                    <a:pt x="5704304" y="0"/>
                  </a:lnTo>
                  <a:lnTo>
                    <a:pt x="5704304" y="3634466"/>
                  </a:lnTo>
                  <a:lnTo>
                    <a:pt x="0" y="3634466"/>
                  </a:lnTo>
                  <a:close/>
                </a:path>
              </a:pathLst>
            </a:custGeom>
            <a:solidFill>
              <a:srgbClr val="000000">
                <a:alpha val="0"/>
              </a:srgbClr>
            </a:solidFill>
          </p:spPr>
        </p:sp>
        <p:sp>
          <p:nvSpPr>
            <p:cNvPr name="TextBox 15" id="15"/>
            <p:cNvSpPr txBox="true"/>
            <p:nvPr/>
          </p:nvSpPr>
          <p:spPr>
            <a:xfrm>
              <a:off x="0" y="-66675"/>
              <a:ext cx="5704304" cy="370114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16" id="16"/>
          <p:cNvGrpSpPr/>
          <p:nvPr/>
        </p:nvGrpSpPr>
        <p:grpSpPr>
          <a:xfrm rot="0">
            <a:off x="688670" y="14221512"/>
            <a:ext cx="4278228" cy="287443"/>
            <a:chOff x="0" y="0"/>
            <a:chExt cx="5704304" cy="383258"/>
          </a:xfrm>
        </p:grpSpPr>
        <p:sp>
          <p:nvSpPr>
            <p:cNvPr name="Freeform 17" id="17"/>
            <p:cNvSpPr/>
            <p:nvPr/>
          </p:nvSpPr>
          <p:spPr>
            <a:xfrm flipH="false" flipV="false" rot="0">
              <a:off x="0" y="0"/>
              <a:ext cx="5704304" cy="383258"/>
            </a:xfrm>
            <a:custGeom>
              <a:avLst/>
              <a:gdLst/>
              <a:ahLst/>
              <a:cxnLst/>
              <a:rect r="r" b="b" t="t" l="l"/>
              <a:pathLst>
                <a:path h="383258" w="5704304">
                  <a:moveTo>
                    <a:pt x="0" y="0"/>
                  </a:moveTo>
                  <a:lnTo>
                    <a:pt x="5704304" y="0"/>
                  </a:lnTo>
                  <a:lnTo>
                    <a:pt x="5704304" y="383258"/>
                  </a:lnTo>
                  <a:lnTo>
                    <a:pt x="0" y="383258"/>
                  </a:lnTo>
                  <a:close/>
                </a:path>
              </a:pathLst>
            </a:custGeom>
            <a:solidFill>
              <a:srgbClr val="000000">
                <a:alpha val="0"/>
              </a:srgbClr>
            </a:solidFill>
          </p:spPr>
        </p:sp>
        <p:sp>
          <p:nvSpPr>
            <p:cNvPr name="TextBox 18" id="18"/>
            <p:cNvSpPr txBox="true"/>
            <p:nvPr/>
          </p:nvSpPr>
          <p:spPr>
            <a:xfrm>
              <a:off x="0" y="-66675"/>
              <a:ext cx="5704304" cy="449933"/>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Resultados com discussão</a:t>
              </a:r>
            </a:p>
          </p:txBody>
        </p:sp>
      </p:grpSp>
      <p:sp>
        <p:nvSpPr>
          <p:cNvPr name="Freeform 19" id="19"/>
          <p:cNvSpPr/>
          <p:nvPr/>
        </p:nvSpPr>
        <p:spPr>
          <a:xfrm flipH="false" flipV="false" rot="0">
            <a:off x="688670" y="1026915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0" id="20"/>
          <p:cNvSpPr/>
          <p:nvPr/>
        </p:nvSpPr>
        <p:spPr>
          <a:xfrm flipH="false" flipV="false" rot="0">
            <a:off x="688670" y="11754946"/>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1" id="21"/>
          <p:cNvSpPr/>
          <p:nvPr/>
        </p:nvSpPr>
        <p:spPr>
          <a:xfrm flipH="false" flipV="false" rot="0">
            <a:off x="5239738" y="1042241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5177546" y="1295432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23" id="23"/>
          <p:cNvGrpSpPr/>
          <p:nvPr/>
        </p:nvGrpSpPr>
        <p:grpSpPr>
          <a:xfrm rot="0">
            <a:off x="637802" y="1980960"/>
            <a:ext cx="8439540" cy="1945767"/>
            <a:chOff x="0" y="0"/>
            <a:chExt cx="11252720" cy="2594356"/>
          </a:xfrm>
        </p:grpSpPr>
        <p:sp>
          <p:nvSpPr>
            <p:cNvPr name="Freeform 24" id="24"/>
            <p:cNvSpPr/>
            <p:nvPr/>
          </p:nvSpPr>
          <p:spPr>
            <a:xfrm flipH="false" flipV="false" rot="0">
              <a:off x="0" y="0"/>
              <a:ext cx="11252719" cy="2594356"/>
            </a:xfrm>
            <a:custGeom>
              <a:avLst/>
              <a:gdLst/>
              <a:ahLst/>
              <a:cxnLst/>
              <a:rect r="r" b="b" t="t" l="l"/>
              <a:pathLst>
                <a:path h="2594356" w="11252719">
                  <a:moveTo>
                    <a:pt x="0" y="0"/>
                  </a:moveTo>
                  <a:lnTo>
                    <a:pt x="11252719" y="0"/>
                  </a:lnTo>
                  <a:lnTo>
                    <a:pt x="11252719" y="2594356"/>
                  </a:lnTo>
                  <a:lnTo>
                    <a:pt x="0" y="2594356"/>
                  </a:lnTo>
                  <a:close/>
                </a:path>
              </a:pathLst>
            </a:custGeom>
            <a:solidFill>
              <a:srgbClr val="000000">
                <a:alpha val="0"/>
              </a:srgbClr>
            </a:solidFill>
          </p:spPr>
        </p:sp>
        <p:sp>
          <p:nvSpPr>
            <p:cNvPr name="TextBox 25" id="25"/>
            <p:cNvSpPr txBox="true"/>
            <p:nvPr/>
          </p:nvSpPr>
          <p:spPr>
            <a:xfrm>
              <a:off x="0" y="-66675"/>
              <a:ext cx="11252720" cy="2661031"/>
            </a:xfrm>
            <a:prstGeom prst="rect">
              <a:avLst/>
            </a:prstGeom>
          </p:spPr>
          <p:txBody>
            <a:bodyPr anchor="t" rtlCol="false" tIns="0" lIns="0" bIns="0" rIns="0"/>
            <a:lstStyle/>
            <a:p>
              <a:pPr algn="l">
                <a:lnSpc>
                  <a:spcPts val="2240"/>
                </a:lnSpc>
              </a:pPr>
              <a:r>
                <a:rPr lang="en-US" sz="1600" b="true">
                  <a:solidFill>
                    <a:srgbClr val="000000"/>
                  </a:solidFill>
                  <a:latin typeface="Arial Bold"/>
                  <a:ea typeface="Arial Bold"/>
                  <a:cs typeface="Arial Bold"/>
                  <a:sym typeface="Arial Bold"/>
                </a:rPr>
                <a:t>Autor</a:t>
              </a:r>
              <a:r>
                <a:rPr lang="en-US" sz="1600">
                  <a:solidFill>
                    <a:srgbClr val="000000"/>
                  </a:solidFill>
                  <a:latin typeface="Arial"/>
                  <a:ea typeface="Arial"/>
                  <a:cs typeface="Arial"/>
                  <a:sym typeface="Arial"/>
                </a:rPr>
                <a:t>¹; Autor²; Autor³; Autor⁴; Autor⁵; Autor⁶.</a:t>
              </a:r>
            </a:p>
            <a:p>
              <a:pPr algn="l">
                <a:lnSpc>
                  <a:spcPts val="2240"/>
                </a:lnSpc>
              </a:pPr>
            </a:p>
            <a:p>
              <a:pPr algn="l">
                <a:lnSpc>
                  <a:spcPts val="2240"/>
                </a:lnSpc>
              </a:pPr>
              <a:r>
                <a:rPr lang="en-US" sz="1600">
                  <a:solidFill>
                    <a:srgbClr val="000000"/>
                  </a:solidFill>
                  <a:latin typeface="Arial"/>
                  <a:ea typeface="Arial"/>
                  <a:cs typeface="Arial"/>
                  <a:sym typeface="Arial"/>
                </a:rPr>
                <a:t>¹Instituição X, Brasil, 2024. </a:t>
              </a:r>
            </a:p>
            <a:p>
              <a:pPr algn="l">
                <a:lnSpc>
                  <a:spcPts val="2240"/>
                </a:lnSpc>
              </a:pPr>
              <a:r>
                <a:rPr lang="en-US" sz="1600">
                  <a:solidFill>
                    <a:srgbClr val="000000"/>
                  </a:solidFill>
                  <a:latin typeface="Arial"/>
                  <a:ea typeface="Arial"/>
                  <a:cs typeface="Arial"/>
                  <a:sym typeface="Arial"/>
                </a:rPr>
                <a:t>²Instituição Y, Brasil, 2024.</a:t>
              </a:r>
            </a:p>
            <a:p>
              <a:pPr algn="l">
                <a:lnSpc>
                  <a:spcPts val="2240"/>
                </a:lnSpc>
              </a:pPr>
              <a:r>
                <a:rPr lang="en-US" sz="1600">
                  <a:solidFill>
                    <a:srgbClr val="000000"/>
                  </a:solidFill>
                  <a:latin typeface="Arial"/>
                  <a:ea typeface="Arial"/>
                  <a:cs typeface="Arial"/>
                  <a:sym typeface="Arial"/>
                </a:rPr>
                <a:t>...</a:t>
              </a:r>
            </a:p>
            <a:p>
              <a:pPr algn="l">
                <a:lnSpc>
                  <a:spcPts val="2240"/>
                </a:lnSpc>
              </a:pPr>
            </a:p>
            <a:p>
              <a:pPr algn="l">
                <a:lnSpc>
                  <a:spcPts val="2240"/>
                </a:lnSpc>
              </a:pPr>
              <a:r>
                <a:rPr lang="en-US" sz="1600">
                  <a:solidFill>
                    <a:srgbClr val="000000"/>
                  </a:solidFill>
                  <a:latin typeface="Arial"/>
                  <a:ea typeface="Arial"/>
                  <a:cs typeface="Arial"/>
                  <a:sym typeface="Arial"/>
                </a:rPr>
                <a:t>E-mail para contato: </a:t>
              </a:r>
              <a:r>
                <a:rPr lang="en-US" sz="1600" u="sng">
                  <a:solidFill>
                    <a:srgbClr val="406A93"/>
                  </a:solidFill>
                  <a:latin typeface="Arial"/>
                  <a:ea typeface="Arial"/>
                  <a:cs typeface="Arial"/>
                  <a:sym typeface="Arial"/>
                </a:rPr>
                <a:t>x@email.com</a:t>
              </a:r>
            </a:p>
          </p:txBody>
        </p:sp>
      </p:grpSp>
      <p:grpSp>
        <p:nvGrpSpPr>
          <p:cNvPr name="Group 26" id="26"/>
          <p:cNvGrpSpPr/>
          <p:nvPr/>
        </p:nvGrpSpPr>
        <p:grpSpPr>
          <a:xfrm rot="0">
            <a:off x="688670" y="6066302"/>
            <a:ext cx="4278228" cy="4099572"/>
            <a:chOff x="0" y="0"/>
            <a:chExt cx="5704304" cy="5466096"/>
          </a:xfrm>
        </p:grpSpPr>
        <p:sp>
          <p:nvSpPr>
            <p:cNvPr name="Freeform 27" id="27"/>
            <p:cNvSpPr/>
            <p:nvPr/>
          </p:nvSpPr>
          <p:spPr>
            <a:xfrm flipH="false" flipV="false" rot="0">
              <a:off x="0" y="0"/>
              <a:ext cx="5704304" cy="5466096"/>
            </a:xfrm>
            <a:custGeom>
              <a:avLst/>
              <a:gdLst/>
              <a:ahLst/>
              <a:cxnLst/>
              <a:rect r="r" b="b" t="t" l="l"/>
              <a:pathLst>
                <a:path h="5466096" w="5704304">
                  <a:moveTo>
                    <a:pt x="0" y="0"/>
                  </a:moveTo>
                  <a:lnTo>
                    <a:pt x="5704304" y="0"/>
                  </a:lnTo>
                  <a:lnTo>
                    <a:pt x="5704304" y="5466096"/>
                  </a:lnTo>
                  <a:lnTo>
                    <a:pt x="0" y="5466096"/>
                  </a:lnTo>
                  <a:close/>
                </a:path>
              </a:pathLst>
            </a:custGeom>
            <a:solidFill>
              <a:srgbClr val="000000">
                <a:alpha val="0"/>
              </a:srgbClr>
            </a:solidFill>
          </p:spPr>
        </p:sp>
        <p:sp>
          <p:nvSpPr>
            <p:cNvPr name="TextBox 28" id="28"/>
            <p:cNvSpPr txBox="true"/>
            <p:nvPr/>
          </p:nvSpPr>
          <p:spPr>
            <a:xfrm>
              <a:off x="0" y="-66675"/>
              <a:ext cx="5704304" cy="553277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29" id="29"/>
          <p:cNvGrpSpPr/>
          <p:nvPr/>
        </p:nvGrpSpPr>
        <p:grpSpPr>
          <a:xfrm rot="0">
            <a:off x="637802" y="4570468"/>
            <a:ext cx="4278228" cy="848362"/>
            <a:chOff x="0" y="0"/>
            <a:chExt cx="5704304" cy="1131149"/>
          </a:xfrm>
        </p:grpSpPr>
        <p:sp>
          <p:nvSpPr>
            <p:cNvPr name="Freeform 30" id="30"/>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1" id="31"/>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b="true">
                  <a:solidFill>
                    <a:srgbClr val="000000"/>
                  </a:solidFill>
                  <a:latin typeface="Arial Bold"/>
                  <a:ea typeface="Arial Bold"/>
                  <a:cs typeface="Arial Bold"/>
                  <a:sym typeface="Arial Bold"/>
                </a:rPr>
                <a:t>Palavras-chave: </a:t>
              </a:r>
              <a:r>
                <a:rPr lang="en-US" sz="1600">
                  <a:solidFill>
                    <a:srgbClr val="000000"/>
                  </a:solidFill>
                  <a:latin typeface="Arial"/>
                  <a:ea typeface="Arial"/>
                  <a:cs typeface="Arial"/>
                  <a:sym typeface="Arial"/>
                </a:rPr>
                <a:t>Coloque seu texto aqui. Coloque seu texto aqui. Coloque seu texto aqui.</a:t>
              </a:r>
            </a:p>
          </p:txBody>
        </p:sp>
      </p:grpSp>
      <p:grpSp>
        <p:nvGrpSpPr>
          <p:cNvPr name="Group 32" id="32"/>
          <p:cNvGrpSpPr/>
          <p:nvPr/>
        </p:nvGrpSpPr>
        <p:grpSpPr>
          <a:xfrm rot="0">
            <a:off x="650142" y="5635983"/>
            <a:ext cx="4278228" cy="306494"/>
            <a:chOff x="0" y="0"/>
            <a:chExt cx="5704304" cy="408659"/>
          </a:xfrm>
        </p:grpSpPr>
        <p:sp>
          <p:nvSpPr>
            <p:cNvPr name="Freeform 33" id="33"/>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34" id="34"/>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Introdução</a:t>
              </a:r>
            </a:p>
          </p:txBody>
        </p:sp>
      </p:grpSp>
      <p:grpSp>
        <p:nvGrpSpPr>
          <p:cNvPr name="Group 35" id="35"/>
          <p:cNvGrpSpPr/>
          <p:nvPr/>
        </p:nvGrpSpPr>
        <p:grpSpPr>
          <a:xfrm rot="0">
            <a:off x="688670" y="10865002"/>
            <a:ext cx="4278228" cy="848362"/>
            <a:chOff x="0" y="0"/>
            <a:chExt cx="5704304" cy="1131149"/>
          </a:xfrm>
        </p:grpSpPr>
        <p:sp>
          <p:nvSpPr>
            <p:cNvPr name="Freeform 36" id="36"/>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7" id="37"/>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a:t>
              </a:r>
            </a:p>
          </p:txBody>
        </p:sp>
      </p:grpSp>
      <p:grpSp>
        <p:nvGrpSpPr>
          <p:cNvPr name="Group 38" id="38"/>
          <p:cNvGrpSpPr/>
          <p:nvPr/>
        </p:nvGrpSpPr>
        <p:grpSpPr>
          <a:xfrm rot="0">
            <a:off x="688670" y="10453733"/>
            <a:ext cx="4278228" cy="306494"/>
            <a:chOff x="0" y="0"/>
            <a:chExt cx="5704304" cy="408659"/>
          </a:xfrm>
        </p:grpSpPr>
        <p:sp>
          <p:nvSpPr>
            <p:cNvPr name="Freeform 39" id="39"/>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40" id="40"/>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Objetivo</a:t>
              </a:r>
            </a:p>
          </p:txBody>
        </p:sp>
      </p:grpSp>
      <p:grpSp>
        <p:nvGrpSpPr>
          <p:cNvPr name="Group 41" id="41"/>
          <p:cNvGrpSpPr/>
          <p:nvPr/>
        </p:nvGrpSpPr>
        <p:grpSpPr>
          <a:xfrm rot="0">
            <a:off x="688670" y="12350798"/>
            <a:ext cx="4278228" cy="1661164"/>
            <a:chOff x="0" y="0"/>
            <a:chExt cx="5704304" cy="2214885"/>
          </a:xfrm>
        </p:grpSpPr>
        <p:sp>
          <p:nvSpPr>
            <p:cNvPr name="Freeform 42" id="42"/>
            <p:cNvSpPr/>
            <p:nvPr/>
          </p:nvSpPr>
          <p:spPr>
            <a:xfrm flipH="false" flipV="false" rot="0">
              <a:off x="0" y="0"/>
              <a:ext cx="5704304" cy="2214885"/>
            </a:xfrm>
            <a:custGeom>
              <a:avLst/>
              <a:gdLst/>
              <a:ahLst/>
              <a:cxnLst/>
              <a:rect r="r" b="b" t="t" l="l"/>
              <a:pathLst>
                <a:path h="2214885" w="5704304">
                  <a:moveTo>
                    <a:pt x="0" y="0"/>
                  </a:moveTo>
                  <a:lnTo>
                    <a:pt x="5704304" y="0"/>
                  </a:lnTo>
                  <a:lnTo>
                    <a:pt x="5704304" y="2214885"/>
                  </a:lnTo>
                  <a:lnTo>
                    <a:pt x="0" y="2214885"/>
                  </a:lnTo>
                  <a:close/>
                </a:path>
              </a:pathLst>
            </a:custGeom>
            <a:solidFill>
              <a:srgbClr val="000000">
                <a:alpha val="0"/>
              </a:srgbClr>
            </a:solidFill>
          </p:spPr>
        </p:sp>
        <p:sp>
          <p:nvSpPr>
            <p:cNvPr name="TextBox 43" id="43"/>
            <p:cNvSpPr txBox="true"/>
            <p:nvPr/>
          </p:nvSpPr>
          <p:spPr>
            <a:xfrm>
              <a:off x="0" y="-66675"/>
              <a:ext cx="5704304" cy="2281560"/>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44" id="44"/>
          <p:cNvGrpSpPr/>
          <p:nvPr/>
        </p:nvGrpSpPr>
        <p:grpSpPr>
          <a:xfrm rot="0">
            <a:off x="688670" y="11930006"/>
            <a:ext cx="4278228" cy="306494"/>
            <a:chOff x="0" y="0"/>
            <a:chExt cx="5704304" cy="408659"/>
          </a:xfrm>
        </p:grpSpPr>
        <p:sp>
          <p:nvSpPr>
            <p:cNvPr name="Freeform 45" id="45"/>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406A93">
                <a:alpha val="0"/>
              </a:srgbClr>
            </a:solidFill>
          </p:spPr>
        </p:sp>
        <p:sp>
          <p:nvSpPr>
            <p:cNvPr name="TextBox 46" id="46"/>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Métodos</a:t>
              </a:r>
            </a:p>
          </p:txBody>
        </p:sp>
      </p:grpSp>
      <p:grpSp>
        <p:nvGrpSpPr>
          <p:cNvPr name="Group 47" id="47"/>
          <p:cNvGrpSpPr/>
          <p:nvPr/>
        </p:nvGrpSpPr>
        <p:grpSpPr>
          <a:xfrm rot="0">
            <a:off x="5239738" y="11018264"/>
            <a:ext cx="4278228" cy="1932100"/>
            <a:chOff x="0" y="0"/>
            <a:chExt cx="5704304" cy="2576133"/>
          </a:xfrm>
        </p:grpSpPr>
        <p:sp>
          <p:nvSpPr>
            <p:cNvPr name="Freeform 48" id="48"/>
            <p:cNvSpPr/>
            <p:nvPr/>
          </p:nvSpPr>
          <p:spPr>
            <a:xfrm flipH="false" flipV="false" rot="0">
              <a:off x="0" y="0"/>
              <a:ext cx="5704304" cy="2576133"/>
            </a:xfrm>
            <a:custGeom>
              <a:avLst/>
              <a:gdLst/>
              <a:ahLst/>
              <a:cxnLst/>
              <a:rect r="r" b="b" t="t" l="l"/>
              <a:pathLst>
                <a:path h="2576133" w="5704304">
                  <a:moveTo>
                    <a:pt x="0" y="0"/>
                  </a:moveTo>
                  <a:lnTo>
                    <a:pt x="5704304" y="0"/>
                  </a:lnTo>
                  <a:lnTo>
                    <a:pt x="5704304" y="2576133"/>
                  </a:lnTo>
                  <a:lnTo>
                    <a:pt x="0" y="2576133"/>
                  </a:lnTo>
                  <a:close/>
                </a:path>
              </a:pathLst>
            </a:custGeom>
            <a:solidFill>
              <a:srgbClr val="000000">
                <a:alpha val="0"/>
              </a:srgbClr>
            </a:solidFill>
          </p:spPr>
        </p:sp>
        <p:sp>
          <p:nvSpPr>
            <p:cNvPr name="TextBox 49" id="49"/>
            <p:cNvSpPr txBox="true"/>
            <p:nvPr/>
          </p:nvSpPr>
          <p:spPr>
            <a:xfrm>
              <a:off x="0" y="-66675"/>
              <a:ext cx="5704304" cy="2642808"/>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0" id="50"/>
          <p:cNvGrpSpPr/>
          <p:nvPr/>
        </p:nvGrpSpPr>
        <p:grpSpPr>
          <a:xfrm rot="0">
            <a:off x="5239738" y="10578420"/>
            <a:ext cx="4278228" cy="306494"/>
            <a:chOff x="0" y="0"/>
            <a:chExt cx="5704304" cy="408659"/>
          </a:xfrm>
        </p:grpSpPr>
        <p:sp>
          <p:nvSpPr>
            <p:cNvPr name="Freeform 51" id="51"/>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2" id="52"/>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Conclusão</a:t>
              </a:r>
            </a:p>
          </p:txBody>
        </p:sp>
      </p:grpSp>
      <p:grpSp>
        <p:nvGrpSpPr>
          <p:cNvPr name="Group 53" id="53"/>
          <p:cNvGrpSpPr/>
          <p:nvPr/>
        </p:nvGrpSpPr>
        <p:grpSpPr>
          <a:xfrm rot="0">
            <a:off x="5177546" y="13578076"/>
            <a:ext cx="4278228" cy="3828638"/>
            <a:chOff x="0" y="0"/>
            <a:chExt cx="5704304" cy="5104851"/>
          </a:xfrm>
        </p:grpSpPr>
        <p:sp>
          <p:nvSpPr>
            <p:cNvPr name="Freeform 54" id="54"/>
            <p:cNvSpPr/>
            <p:nvPr/>
          </p:nvSpPr>
          <p:spPr>
            <a:xfrm flipH="false" flipV="false" rot="0">
              <a:off x="0" y="0"/>
              <a:ext cx="5704304" cy="5104851"/>
            </a:xfrm>
            <a:custGeom>
              <a:avLst/>
              <a:gdLst/>
              <a:ahLst/>
              <a:cxnLst/>
              <a:rect r="r" b="b" t="t" l="l"/>
              <a:pathLst>
                <a:path h="5104851" w="5704304">
                  <a:moveTo>
                    <a:pt x="0" y="0"/>
                  </a:moveTo>
                  <a:lnTo>
                    <a:pt x="5704304" y="0"/>
                  </a:lnTo>
                  <a:lnTo>
                    <a:pt x="5704304" y="5104851"/>
                  </a:lnTo>
                  <a:lnTo>
                    <a:pt x="0" y="5104851"/>
                  </a:lnTo>
                  <a:close/>
                </a:path>
              </a:pathLst>
            </a:custGeom>
            <a:solidFill>
              <a:srgbClr val="000000">
                <a:alpha val="0"/>
              </a:srgbClr>
            </a:solidFill>
          </p:spPr>
        </p:sp>
        <p:sp>
          <p:nvSpPr>
            <p:cNvPr name="TextBox 55" id="55"/>
            <p:cNvSpPr txBox="true"/>
            <p:nvPr/>
          </p:nvSpPr>
          <p:spPr>
            <a:xfrm>
              <a:off x="0" y="-66675"/>
              <a:ext cx="5704304" cy="517152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6" id="56"/>
          <p:cNvGrpSpPr/>
          <p:nvPr/>
        </p:nvGrpSpPr>
        <p:grpSpPr>
          <a:xfrm rot="0">
            <a:off x="5177546" y="13120498"/>
            <a:ext cx="4278228" cy="306494"/>
            <a:chOff x="0" y="0"/>
            <a:chExt cx="5704304" cy="408659"/>
          </a:xfrm>
        </p:grpSpPr>
        <p:sp>
          <p:nvSpPr>
            <p:cNvPr name="Freeform 57" id="57"/>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8" id="58"/>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Referências</a:t>
              </a:r>
            </a:p>
          </p:txBody>
        </p:sp>
      </p:grpSp>
      <p:grpSp>
        <p:nvGrpSpPr>
          <p:cNvPr name="Group 59" id="59"/>
          <p:cNvGrpSpPr/>
          <p:nvPr/>
        </p:nvGrpSpPr>
        <p:grpSpPr>
          <a:xfrm rot="0">
            <a:off x="5233568" y="4570468"/>
            <a:ext cx="4278228" cy="5725178"/>
            <a:chOff x="0" y="0"/>
            <a:chExt cx="5704304" cy="7633571"/>
          </a:xfrm>
        </p:grpSpPr>
        <p:sp>
          <p:nvSpPr>
            <p:cNvPr name="Freeform 60" id="60"/>
            <p:cNvSpPr/>
            <p:nvPr/>
          </p:nvSpPr>
          <p:spPr>
            <a:xfrm flipH="false" flipV="false" rot="0">
              <a:off x="0" y="0"/>
              <a:ext cx="5704304" cy="7633570"/>
            </a:xfrm>
            <a:custGeom>
              <a:avLst/>
              <a:gdLst/>
              <a:ahLst/>
              <a:cxnLst/>
              <a:rect r="r" b="b" t="t" l="l"/>
              <a:pathLst>
                <a:path h="7633570" w="5704304">
                  <a:moveTo>
                    <a:pt x="0" y="0"/>
                  </a:moveTo>
                  <a:lnTo>
                    <a:pt x="5704304" y="0"/>
                  </a:lnTo>
                  <a:lnTo>
                    <a:pt x="5704304" y="7633570"/>
                  </a:lnTo>
                  <a:lnTo>
                    <a:pt x="0" y="7633570"/>
                  </a:lnTo>
                  <a:close/>
                </a:path>
              </a:pathLst>
            </a:custGeom>
            <a:solidFill>
              <a:srgbClr val="000000">
                <a:alpha val="0"/>
              </a:srgbClr>
            </a:solidFill>
          </p:spPr>
        </p:sp>
        <p:sp>
          <p:nvSpPr>
            <p:cNvPr name="TextBox 61" id="61"/>
            <p:cNvSpPr txBox="true"/>
            <p:nvPr/>
          </p:nvSpPr>
          <p:spPr>
            <a:xfrm>
              <a:off x="0" y="-66675"/>
              <a:ext cx="5704304" cy="770024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62" id="62"/>
          <p:cNvGrpSpPr/>
          <p:nvPr/>
        </p:nvGrpSpPr>
        <p:grpSpPr>
          <a:xfrm rot="0">
            <a:off x="9105718" y="17081974"/>
            <a:ext cx="1152122" cy="1152122"/>
            <a:chOff x="0" y="0"/>
            <a:chExt cx="812800" cy="812800"/>
          </a:xfrm>
        </p:grpSpPr>
        <p:sp>
          <p:nvSpPr>
            <p:cNvPr name="Freeform 63" id="6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06A93"/>
            </a:solidFill>
          </p:spPr>
        </p:sp>
        <p:sp>
          <p:nvSpPr>
            <p:cNvPr name="TextBox 64" id="64"/>
            <p:cNvSpPr txBox="true"/>
            <p:nvPr/>
          </p:nvSpPr>
          <p:spPr>
            <a:xfrm>
              <a:off x="76200" y="9525"/>
              <a:ext cx="660400" cy="727075"/>
            </a:xfrm>
            <a:prstGeom prst="rect">
              <a:avLst/>
            </a:prstGeom>
          </p:spPr>
          <p:txBody>
            <a:bodyPr anchor="ctr" rtlCol="false" tIns="50800" lIns="50800" bIns="50800" rIns="50800"/>
            <a:lstStyle/>
            <a:p>
              <a:pPr algn="ctr">
                <a:lnSpc>
                  <a:spcPts val="2239"/>
                </a:lnSpc>
              </a:pPr>
            </a:p>
          </p:txBody>
        </p:sp>
      </p:grpSp>
      <p:sp>
        <p:nvSpPr>
          <p:cNvPr name="Freeform 65" id="65"/>
          <p:cNvSpPr/>
          <p:nvPr/>
        </p:nvSpPr>
        <p:spPr>
          <a:xfrm flipH="false" flipV="false" rot="0">
            <a:off x="9128210" y="17104466"/>
            <a:ext cx="1088088" cy="1088088"/>
          </a:xfrm>
          <a:custGeom>
            <a:avLst/>
            <a:gdLst/>
            <a:ahLst/>
            <a:cxnLst/>
            <a:rect r="r" b="b" t="t" l="l"/>
            <a:pathLst>
              <a:path h="1088088" w="1088088">
                <a:moveTo>
                  <a:pt x="0" y="0"/>
                </a:moveTo>
                <a:lnTo>
                  <a:pt x="1088088" y="0"/>
                </a:lnTo>
                <a:lnTo>
                  <a:pt x="1088088" y="1088088"/>
                </a:lnTo>
                <a:lnTo>
                  <a:pt x="0" y="1088088"/>
                </a:lnTo>
                <a:lnTo>
                  <a:pt x="0" y="0"/>
                </a:lnTo>
                <a:close/>
              </a:path>
            </a:pathLst>
          </a:custGeom>
          <a:blipFill>
            <a:blip r:embed="rId13"/>
            <a:stretch>
              <a:fillRect l="0" t="0" r="0" b="0"/>
            </a:stretch>
          </a:blipFill>
        </p:spPr>
      </p:sp>
      <p:grpSp>
        <p:nvGrpSpPr>
          <p:cNvPr name="Group 66" id="66"/>
          <p:cNvGrpSpPr/>
          <p:nvPr/>
        </p:nvGrpSpPr>
        <p:grpSpPr>
          <a:xfrm rot="0">
            <a:off x="-159588" y="77501"/>
            <a:ext cx="5017160" cy="1541749"/>
            <a:chOff x="0" y="0"/>
            <a:chExt cx="6689546" cy="2055666"/>
          </a:xfrm>
        </p:grpSpPr>
        <p:sp>
          <p:nvSpPr>
            <p:cNvPr name="Freeform 67" id="67"/>
            <p:cNvSpPr/>
            <p:nvPr/>
          </p:nvSpPr>
          <p:spPr>
            <a:xfrm flipH="false" flipV="false" rot="0">
              <a:off x="1185852" y="570094"/>
              <a:ext cx="5503694" cy="735004"/>
            </a:xfrm>
            <a:custGeom>
              <a:avLst/>
              <a:gdLst/>
              <a:ahLst/>
              <a:cxnLst/>
              <a:rect r="r" b="b" t="t" l="l"/>
              <a:pathLst>
                <a:path h="735004" w="5503694">
                  <a:moveTo>
                    <a:pt x="0" y="0"/>
                  </a:moveTo>
                  <a:lnTo>
                    <a:pt x="5503694" y="0"/>
                  </a:lnTo>
                  <a:lnTo>
                    <a:pt x="5503694" y="735004"/>
                  </a:lnTo>
                  <a:lnTo>
                    <a:pt x="0" y="735004"/>
                  </a:lnTo>
                  <a:lnTo>
                    <a:pt x="0" y="0"/>
                  </a:lnTo>
                  <a:close/>
                </a:path>
              </a:pathLst>
            </a:custGeom>
            <a:blipFill>
              <a:blip r:embed="rId14"/>
              <a:stretch>
                <a:fillRect l="-29684" t="-588692" r="-7460" b="-594983"/>
              </a:stretch>
            </a:blipFill>
          </p:spPr>
        </p:sp>
        <p:sp>
          <p:nvSpPr>
            <p:cNvPr name="Freeform 68" id="68"/>
            <p:cNvSpPr/>
            <p:nvPr/>
          </p:nvSpPr>
          <p:spPr>
            <a:xfrm flipH="false" flipV="false" rot="0">
              <a:off x="0" y="0"/>
              <a:ext cx="1644533" cy="2055666"/>
            </a:xfrm>
            <a:custGeom>
              <a:avLst/>
              <a:gdLst/>
              <a:ahLst/>
              <a:cxnLst/>
              <a:rect r="r" b="b" t="t" l="l"/>
              <a:pathLst>
                <a:path h="2055666" w="1644533">
                  <a:moveTo>
                    <a:pt x="0" y="0"/>
                  </a:moveTo>
                  <a:lnTo>
                    <a:pt x="1644533" y="0"/>
                  </a:lnTo>
                  <a:lnTo>
                    <a:pt x="1644533" y="2055666"/>
                  </a:lnTo>
                  <a:lnTo>
                    <a:pt x="0" y="2055666"/>
                  </a:lnTo>
                  <a:lnTo>
                    <a:pt x="0" y="0"/>
                  </a:lnTo>
                  <a:close/>
                </a:path>
              </a:pathLst>
            </a:custGeom>
            <a:blipFill>
              <a:blip r:embed="rId15"/>
              <a:stretch>
                <a:fillRect l="0" t="0" r="0" b="0"/>
              </a:stretch>
            </a:blipFill>
          </p:spPr>
        </p:sp>
      </p:grpSp>
      <p:grpSp>
        <p:nvGrpSpPr>
          <p:cNvPr name="Group 69" id="69"/>
          <p:cNvGrpSpPr/>
          <p:nvPr/>
        </p:nvGrpSpPr>
        <p:grpSpPr>
          <a:xfrm rot="0">
            <a:off x="8359459" y="340892"/>
            <a:ext cx="1589281" cy="1068736"/>
            <a:chOff x="0" y="0"/>
            <a:chExt cx="2119041" cy="1424981"/>
          </a:xfrm>
        </p:grpSpPr>
        <p:sp>
          <p:nvSpPr>
            <p:cNvPr name="Freeform 70" id="70"/>
            <p:cNvSpPr/>
            <p:nvPr/>
          </p:nvSpPr>
          <p:spPr>
            <a:xfrm flipH="false" flipV="false" rot="0">
              <a:off x="0" y="0"/>
              <a:ext cx="1007506" cy="1424981"/>
            </a:xfrm>
            <a:custGeom>
              <a:avLst/>
              <a:gdLst/>
              <a:ahLst/>
              <a:cxnLst/>
              <a:rect r="r" b="b" t="t" l="l"/>
              <a:pathLst>
                <a:path h="1424981" w="1007506">
                  <a:moveTo>
                    <a:pt x="0" y="0"/>
                  </a:moveTo>
                  <a:lnTo>
                    <a:pt x="1007506" y="0"/>
                  </a:lnTo>
                  <a:lnTo>
                    <a:pt x="1007506" y="1424981"/>
                  </a:lnTo>
                  <a:lnTo>
                    <a:pt x="0" y="1424981"/>
                  </a:lnTo>
                  <a:lnTo>
                    <a:pt x="0" y="0"/>
                  </a:lnTo>
                  <a:close/>
                </a:path>
              </a:pathLst>
            </a:custGeom>
            <a:blipFill>
              <a:blip r:embed="rId16"/>
              <a:stretch>
                <a:fillRect l="0" t="0" r="0" b="0"/>
              </a:stretch>
            </a:blipFill>
          </p:spPr>
        </p:sp>
        <p:sp>
          <p:nvSpPr>
            <p:cNvPr name="Freeform 71" id="71"/>
            <p:cNvSpPr/>
            <p:nvPr/>
          </p:nvSpPr>
          <p:spPr>
            <a:xfrm flipH="false" flipV="false" rot="0">
              <a:off x="1038062" y="242540"/>
              <a:ext cx="1080979" cy="844009"/>
            </a:xfrm>
            <a:custGeom>
              <a:avLst/>
              <a:gdLst/>
              <a:ahLst/>
              <a:cxnLst/>
              <a:rect r="r" b="b" t="t" l="l"/>
              <a:pathLst>
                <a:path h="844009" w="1080979">
                  <a:moveTo>
                    <a:pt x="0" y="0"/>
                  </a:moveTo>
                  <a:lnTo>
                    <a:pt x="1080979" y="0"/>
                  </a:lnTo>
                  <a:lnTo>
                    <a:pt x="1080979" y="844009"/>
                  </a:lnTo>
                  <a:lnTo>
                    <a:pt x="0" y="844009"/>
                  </a:lnTo>
                  <a:lnTo>
                    <a:pt x="0" y="0"/>
                  </a:lnTo>
                  <a:close/>
                </a:path>
              </a:pathLst>
            </a:custGeom>
            <a:blipFill>
              <a:blip r:embed="rId17"/>
              <a:stretch>
                <a:fillRect l="0" t="0" r="0" b="0"/>
              </a:stretch>
            </a:blipFill>
          </p:spPr>
        </p:sp>
        <p:sp>
          <p:nvSpPr>
            <p:cNvPr name="TextBox 72" id="72"/>
            <p:cNvSpPr txBox="true"/>
            <p:nvPr/>
          </p:nvSpPr>
          <p:spPr>
            <a:xfrm rot="0">
              <a:off x="1352597" y="1097241"/>
              <a:ext cx="451908" cy="85201"/>
            </a:xfrm>
            <a:prstGeom prst="rect">
              <a:avLst/>
            </a:prstGeom>
          </p:spPr>
          <p:txBody>
            <a:bodyPr anchor="t" rtlCol="false" tIns="0" lIns="0" bIns="0" rIns="0">
              <a:spAutoFit/>
            </a:bodyPr>
            <a:lstStyle/>
            <a:p>
              <a:pPr algn="ctr">
                <a:lnSpc>
                  <a:spcPts val="482"/>
                </a:lnSpc>
              </a:pPr>
              <a:r>
                <a:rPr lang="en-US" sz="344" b="true">
                  <a:solidFill>
                    <a:srgbClr val="203548"/>
                  </a:solidFill>
                  <a:latin typeface="Florentia Heavy"/>
                  <a:ea typeface="Florentia Heavy"/>
                  <a:cs typeface="Florentia Heavy"/>
                  <a:sym typeface="Florentia Heavy"/>
                </a:rPr>
                <a:t>Capítulo MG</a:t>
              </a:r>
            </a:p>
          </p:txBody>
        </p:sp>
      </p:grpSp>
      <p:sp>
        <p:nvSpPr>
          <p:cNvPr name="TextBox 73" id="73"/>
          <p:cNvSpPr txBox="true"/>
          <p:nvPr/>
        </p:nvSpPr>
        <p:spPr>
          <a:xfrm rot="0">
            <a:off x="4761068" y="1361201"/>
            <a:ext cx="8880164" cy="200660"/>
          </a:xfrm>
          <a:prstGeom prst="rect">
            <a:avLst/>
          </a:prstGeom>
        </p:spPr>
        <p:txBody>
          <a:bodyPr anchor="t" rtlCol="false" tIns="0" lIns="0" bIns="0" rIns="0">
            <a:spAutoFit/>
          </a:bodyPr>
          <a:lstStyle/>
          <a:p>
            <a:pPr algn="ctr">
              <a:lnSpc>
                <a:spcPts val="1540"/>
              </a:lnSpc>
              <a:spcBef>
                <a:spcPct val="0"/>
              </a:spcBef>
            </a:pPr>
            <a:r>
              <a:rPr lang="en-US" b="true" sz="1100">
                <a:solidFill>
                  <a:srgbClr val="406A93"/>
                </a:solidFill>
                <a:latin typeface="Poppins Bold"/>
                <a:ea typeface="Poppins Bold"/>
                <a:cs typeface="Poppins Bold"/>
                <a:sym typeface="Poppins Bold"/>
              </a:rPr>
              <a:t>Realização</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406A93"/>
        </a:solidFill>
      </p:bgPr>
    </p:bg>
    <p:spTree>
      <p:nvGrpSpPr>
        <p:cNvPr id="1" name=""/>
        <p:cNvGrpSpPr/>
        <p:nvPr/>
      </p:nvGrpSpPr>
      <p:grpSpPr>
        <a:xfrm>
          <a:off x="0" y="0"/>
          <a:ext cx="0" cy="0"/>
          <a:chOff x="0" y="0"/>
          <a:chExt cx="0" cy="0"/>
        </a:xfrm>
      </p:grpSpPr>
      <p:grpSp>
        <p:nvGrpSpPr>
          <p:cNvPr name="Group 2" id="2"/>
          <p:cNvGrpSpPr/>
          <p:nvPr/>
        </p:nvGrpSpPr>
        <p:grpSpPr>
          <a:xfrm rot="0">
            <a:off x="-17707564" y="-18722526"/>
            <a:ext cx="35415130" cy="40998246"/>
            <a:chOff x="0" y="0"/>
            <a:chExt cx="47220173" cy="54664328"/>
          </a:xfrm>
        </p:grpSpPr>
        <p:sp>
          <p:nvSpPr>
            <p:cNvPr name="Freeform 3" id="3"/>
            <p:cNvSpPr/>
            <p:nvPr/>
          </p:nvSpPr>
          <p:spPr>
            <a:xfrm flipH="false" flipV="false" rot="0">
              <a:off x="0" y="0"/>
              <a:ext cx="47220125" cy="54664353"/>
            </a:xfrm>
            <a:custGeom>
              <a:avLst/>
              <a:gdLst/>
              <a:ahLst/>
              <a:cxnLst/>
              <a:rect r="r" b="b" t="t" l="l"/>
              <a:pathLst>
                <a:path h="54664353" w="47220125">
                  <a:moveTo>
                    <a:pt x="0" y="0"/>
                  </a:moveTo>
                  <a:lnTo>
                    <a:pt x="47220125" y="0"/>
                  </a:lnTo>
                  <a:lnTo>
                    <a:pt x="47220125" y="54664353"/>
                  </a:lnTo>
                  <a:lnTo>
                    <a:pt x="0" y="54664353"/>
                  </a:lnTo>
                  <a:lnTo>
                    <a:pt x="0" y="0"/>
                  </a:lnTo>
                  <a:close/>
                </a:path>
              </a:pathLst>
            </a:custGeom>
            <a:blipFill>
              <a:blip r:embed="rId2"/>
              <a:stretch>
                <a:fillRect l="-49250" t="0" r="-49250" b="0"/>
              </a:stretch>
            </a:blipFill>
          </p:spPr>
        </p:sp>
      </p:grpSp>
      <p:sp>
        <p:nvSpPr>
          <p:cNvPr name="Freeform 4" id="4"/>
          <p:cNvSpPr/>
          <p:nvPr/>
        </p:nvSpPr>
        <p:spPr>
          <a:xfrm flipH="false" flipV="false" rot="-10800000">
            <a:off x="2540092" y="8116088"/>
            <a:ext cx="7748708" cy="10118008"/>
          </a:xfrm>
          <a:custGeom>
            <a:avLst/>
            <a:gdLst/>
            <a:ahLst/>
            <a:cxnLst/>
            <a:rect r="r" b="b" t="t" l="l"/>
            <a:pathLst>
              <a:path h="10118008" w="7748708">
                <a:moveTo>
                  <a:pt x="0" y="0"/>
                </a:moveTo>
                <a:lnTo>
                  <a:pt x="7748708" y="0"/>
                </a:lnTo>
                <a:lnTo>
                  <a:pt x="7748708" y="10118008"/>
                </a:lnTo>
                <a:lnTo>
                  <a:pt x="0" y="10118008"/>
                </a:lnTo>
                <a:lnTo>
                  <a:pt x="0" y="0"/>
                </a:lnTo>
                <a:close/>
              </a:path>
            </a:pathLst>
          </a:custGeom>
          <a:blipFill>
            <a:blip r:embed="rId3">
              <a:alphaModFix amt="39000"/>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0" y="264525"/>
            <a:ext cx="10288800" cy="3791593"/>
          </a:xfrm>
          <a:custGeom>
            <a:avLst/>
            <a:gdLst/>
            <a:ahLst/>
            <a:cxnLst/>
            <a:rect r="r" b="b" t="t" l="l"/>
            <a:pathLst>
              <a:path h="3791593" w="10288800">
                <a:moveTo>
                  <a:pt x="0" y="0"/>
                </a:moveTo>
                <a:lnTo>
                  <a:pt x="10288800" y="0"/>
                </a:lnTo>
                <a:lnTo>
                  <a:pt x="10288800" y="3791593"/>
                </a:lnTo>
                <a:lnTo>
                  <a:pt x="0" y="37915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pSp>
        <p:nvGrpSpPr>
          <p:cNvPr name="Group 6" id="6"/>
          <p:cNvGrpSpPr/>
          <p:nvPr/>
        </p:nvGrpSpPr>
        <p:grpSpPr>
          <a:xfrm rot="0">
            <a:off x="1745246" y="1316990"/>
            <a:ext cx="6796508" cy="604520"/>
            <a:chOff x="0" y="0"/>
            <a:chExt cx="9062011" cy="806027"/>
          </a:xfrm>
        </p:grpSpPr>
        <p:sp>
          <p:nvSpPr>
            <p:cNvPr name="Freeform 7" id="7"/>
            <p:cNvSpPr/>
            <p:nvPr/>
          </p:nvSpPr>
          <p:spPr>
            <a:xfrm flipH="false" flipV="false" rot="0">
              <a:off x="0" y="0"/>
              <a:ext cx="9062010" cy="806027"/>
            </a:xfrm>
            <a:custGeom>
              <a:avLst/>
              <a:gdLst/>
              <a:ahLst/>
              <a:cxnLst/>
              <a:rect r="r" b="b" t="t" l="l"/>
              <a:pathLst>
                <a:path h="806027" w="9062010">
                  <a:moveTo>
                    <a:pt x="0" y="0"/>
                  </a:moveTo>
                  <a:lnTo>
                    <a:pt x="9062010" y="0"/>
                  </a:lnTo>
                  <a:lnTo>
                    <a:pt x="9062010" y="806027"/>
                  </a:lnTo>
                  <a:lnTo>
                    <a:pt x="0" y="806027"/>
                  </a:lnTo>
                  <a:close/>
                </a:path>
              </a:pathLst>
            </a:custGeom>
            <a:solidFill>
              <a:srgbClr val="000000">
                <a:alpha val="0"/>
              </a:srgbClr>
            </a:solidFill>
          </p:spPr>
        </p:sp>
        <p:sp>
          <p:nvSpPr>
            <p:cNvPr name="TextBox 8" id="8"/>
            <p:cNvSpPr txBox="true"/>
            <p:nvPr/>
          </p:nvSpPr>
          <p:spPr>
            <a:xfrm>
              <a:off x="0" y="-123825"/>
              <a:ext cx="9062011" cy="929852"/>
            </a:xfrm>
            <a:prstGeom prst="rect">
              <a:avLst/>
            </a:prstGeom>
          </p:spPr>
          <p:txBody>
            <a:bodyPr anchor="t" rtlCol="false" tIns="0" lIns="0" bIns="0" rIns="0"/>
            <a:lstStyle/>
            <a:p>
              <a:pPr algn="ctr">
                <a:lnSpc>
                  <a:spcPts val="4477"/>
                </a:lnSpc>
              </a:pPr>
              <a:r>
                <a:rPr lang="en-US" sz="3198">
                  <a:solidFill>
                    <a:srgbClr val="000000"/>
                  </a:solidFill>
                  <a:latin typeface="Arial"/>
                  <a:ea typeface="Arial"/>
                  <a:cs typeface="Arial"/>
                  <a:sym typeface="Arial"/>
                </a:rPr>
                <a:t>Título do trabalho</a:t>
              </a:r>
            </a:p>
          </p:txBody>
        </p:sp>
      </p:grpSp>
      <p:sp>
        <p:nvSpPr>
          <p:cNvPr name="Freeform 9" id="9"/>
          <p:cNvSpPr/>
          <p:nvPr/>
        </p:nvSpPr>
        <p:spPr>
          <a:xfrm flipH="false" flipV="false" rot="0">
            <a:off x="0" y="-144687"/>
            <a:ext cx="10288800" cy="485579"/>
          </a:xfrm>
          <a:custGeom>
            <a:avLst/>
            <a:gdLst/>
            <a:ahLst/>
            <a:cxnLst/>
            <a:rect r="r" b="b" t="t" l="l"/>
            <a:pathLst>
              <a:path h="485579" w="10288800">
                <a:moveTo>
                  <a:pt x="0" y="0"/>
                </a:moveTo>
                <a:lnTo>
                  <a:pt x="10288800" y="0"/>
                </a:lnTo>
                <a:lnTo>
                  <a:pt x="10288800" y="485579"/>
                </a:lnTo>
                <a:lnTo>
                  <a:pt x="0" y="48557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10" id="10"/>
          <p:cNvSpPr/>
          <p:nvPr/>
        </p:nvSpPr>
        <p:spPr>
          <a:xfrm flipH="false" flipV="false" rot="0">
            <a:off x="340062" y="4343796"/>
            <a:ext cx="9608678" cy="13327206"/>
          </a:xfrm>
          <a:custGeom>
            <a:avLst/>
            <a:gdLst/>
            <a:ahLst/>
            <a:cxnLst/>
            <a:rect r="r" b="b" t="t" l="l"/>
            <a:pathLst>
              <a:path h="13327206" w="9608678">
                <a:moveTo>
                  <a:pt x="0" y="0"/>
                </a:moveTo>
                <a:lnTo>
                  <a:pt x="9608678" y="0"/>
                </a:lnTo>
                <a:lnTo>
                  <a:pt x="9608678" y="13327206"/>
                </a:lnTo>
                <a:lnTo>
                  <a:pt x="0" y="13327206"/>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11" id="11"/>
          <p:cNvSpPr/>
          <p:nvPr/>
        </p:nvSpPr>
        <p:spPr>
          <a:xfrm flipH="false" flipV="false" rot="0">
            <a:off x="650142" y="5470448"/>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12" id="12"/>
          <p:cNvSpPr/>
          <p:nvPr/>
        </p:nvSpPr>
        <p:spPr>
          <a:xfrm flipH="false" flipV="false" rot="0">
            <a:off x="688670" y="14057778"/>
            <a:ext cx="4265888" cy="481552"/>
          </a:xfrm>
          <a:custGeom>
            <a:avLst/>
            <a:gdLst/>
            <a:ahLst/>
            <a:cxnLst/>
            <a:rect r="r" b="b" t="t" l="l"/>
            <a:pathLst>
              <a:path h="481552" w="4265888">
                <a:moveTo>
                  <a:pt x="0" y="0"/>
                </a:moveTo>
                <a:lnTo>
                  <a:pt x="4265888" y="0"/>
                </a:lnTo>
                <a:lnTo>
                  <a:pt x="4265888" y="481553"/>
                </a:lnTo>
                <a:lnTo>
                  <a:pt x="0" y="481553"/>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13" id="13"/>
          <p:cNvGrpSpPr/>
          <p:nvPr/>
        </p:nvGrpSpPr>
        <p:grpSpPr>
          <a:xfrm rot="0">
            <a:off x="688670" y="14672681"/>
            <a:ext cx="4278228" cy="2725850"/>
            <a:chOff x="0" y="0"/>
            <a:chExt cx="5704304" cy="3634466"/>
          </a:xfrm>
        </p:grpSpPr>
        <p:sp>
          <p:nvSpPr>
            <p:cNvPr name="Freeform 14" id="14"/>
            <p:cNvSpPr/>
            <p:nvPr/>
          </p:nvSpPr>
          <p:spPr>
            <a:xfrm flipH="false" flipV="false" rot="0">
              <a:off x="0" y="0"/>
              <a:ext cx="5704304" cy="3634466"/>
            </a:xfrm>
            <a:custGeom>
              <a:avLst/>
              <a:gdLst/>
              <a:ahLst/>
              <a:cxnLst/>
              <a:rect r="r" b="b" t="t" l="l"/>
              <a:pathLst>
                <a:path h="3634466" w="5704304">
                  <a:moveTo>
                    <a:pt x="0" y="0"/>
                  </a:moveTo>
                  <a:lnTo>
                    <a:pt x="5704304" y="0"/>
                  </a:lnTo>
                  <a:lnTo>
                    <a:pt x="5704304" y="3634466"/>
                  </a:lnTo>
                  <a:lnTo>
                    <a:pt x="0" y="3634466"/>
                  </a:lnTo>
                  <a:close/>
                </a:path>
              </a:pathLst>
            </a:custGeom>
            <a:solidFill>
              <a:srgbClr val="000000">
                <a:alpha val="0"/>
              </a:srgbClr>
            </a:solidFill>
          </p:spPr>
        </p:sp>
        <p:sp>
          <p:nvSpPr>
            <p:cNvPr name="TextBox 15" id="15"/>
            <p:cNvSpPr txBox="true"/>
            <p:nvPr/>
          </p:nvSpPr>
          <p:spPr>
            <a:xfrm>
              <a:off x="0" y="-66675"/>
              <a:ext cx="5704304" cy="370114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16" id="16"/>
          <p:cNvGrpSpPr/>
          <p:nvPr/>
        </p:nvGrpSpPr>
        <p:grpSpPr>
          <a:xfrm rot="0">
            <a:off x="676330" y="14251887"/>
            <a:ext cx="4278228" cy="287443"/>
            <a:chOff x="0" y="0"/>
            <a:chExt cx="5704304" cy="383258"/>
          </a:xfrm>
        </p:grpSpPr>
        <p:sp>
          <p:nvSpPr>
            <p:cNvPr name="Freeform 17" id="17"/>
            <p:cNvSpPr/>
            <p:nvPr/>
          </p:nvSpPr>
          <p:spPr>
            <a:xfrm flipH="false" flipV="false" rot="0">
              <a:off x="0" y="0"/>
              <a:ext cx="5704304" cy="383258"/>
            </a:xfrm>
            <a:custGeom>
              <a:avLst/>
              <a:gdLst/>
              <a:ahLst/>
              <a:cxnLst/>
              <a:rect r="r" b="b" t="t" l="l"/>
              <a:pathLst>
                <a:path h="383258" w="5704304">
                  <a:moveTo>
                    <a:pt x="0" y="0"/>
                  </a:moveTo>
                  <a:lnTo>
                    <a:pt x="5704304" y="0"/>
                  </a:lnTo>
                  <a:lnTo>
                    <a:pt x="5704304" y="383258"/>
                  </a:lnTo>
                  <a:lnTo>
                    <a:pt x="0" y="383258"/>
                  </a:lnTo>
                  <a:close/>
                </a:path>
              </a:pathLst>
            </a:custGeom>
            <a:solidFill>
              <a:srgbClr val="000000">
                <a:alpha val="0"/>
              </a:srgbClr>
            </a:solidFill>
          </p:spPr>
        </p:sp>
        <p:sp>
          <p:nvSpPr>
            <p:cNvPr name="TextBox 18" id="18"/>
            <p:cNvSpPr txBox="true"/>
            <p:nvPr/>
          </p:nvSpPr>
          <p:spPr>
            <a:xfrm>
              <a:off x="0" y="-66675"/>
              <a:ext cx="5704304" cy="449933"/>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Resultados com discussão</a:t>
              </a:r>
            </a:p>
          </p:txBody>
        </p:sp>
      </p:grpSp>
      <p:sp>
        <p:nvSpPr>
          <p:cNvPr name="Freeform 19" id="19"/>
          <p:cNvSpPr/>
          <p:nvPr/>
        </p:nvSpPr>
        <p:spPr>
          <a:xfrm flipH="false" flipV="false" rot="0">
            <a:off x="688670" y="10181633"/>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0" id="20"/>
          <p:cNvSpPr/>
          <p:nvPr/>
        </p:nvSpPr>
        <p:spPr>
          <a:xfrm flipH="false" flipV="false" rot="0">
            <a:off x="688670" y="11791304"/>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1" id="21"/>
          <p:cNvSpPr/>
          <p:nvPr/>
        </p:nvSpPr>
        <p:spPr>
          <a:xfrm flipH="false" flipV="false" rot="0">
            <a:off x="5239738" y="1042241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22" id="22"/>
          <p:cNvSpPr/>
          <p:nvPr/>
        </p:nvSpPr>
        <p:spPr>
          <a:xfrm flipH="false" flipV="false" rot="0">
            <a:off x="5177546" y="12954320"/>
            <a:ext cx="4265888" cy="481554"/>
          </a:xfrm>
          <a:custGeom>
            <a:avLst/>
            <a:gdLst/>
            <a:ahLst/>
            <a:cxnLst/>
            <a:rect r="r" b="b" t="t" l="l"/>
            <a:pathLst>
              <a:path h="481554" w="4265888">
                <a:moveTo>
                  <a:pt x="0" y="0"/>
                </a:moveTo>
                <a:lnTo>
                  <a:pt x="4265888" y="0"/>
                </a:lnTo>
                <a:lnTo>
                  <a:pt x="4265888" y="481554"/>
                </a:lnTo>
                <a:lnTo>
                  <a:pt x="0" y="481554"/>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grpSp>
        <p:nvGrpSpPr>
          <p:cNvPr name="Group 23" id="23"/>
          <p:cNvGrpSpPr/>
          <p:nvPr/>
        </p:nvGrpSpPr>
        <p:grpSpPr>
          <a:xfrm rot="0">
            <a:off x="637802" y="1980960"/>
            <a:ext cx="8439540" cy="1945767"/>
            <a:chOff x="0" y="0"/>
            <a:chExt cx="11252720" cy="2594356"/>
          </a:xfrm>
        </p:grpSpPr>
        <p:sp>
          <p:nvSpPr>
            <p:cNvPr name="Freeform 24" id="24"/>
            <p:cNvSpPr/>
            <p:nvPr/>
          </p:nvSpPr>
          <p:spPr>
            <a:xfrm flipH="false" flipV="false" rot="0">
              <a:off x="0" y="0"/>
              <a:ext cx="11252719" cy="2594356"/>
            </a:xfrm>
            <a:custGeom>
              <a:avLst/>
              <a:gdLst/>
              <a:ahLst/>
              <a:cxnLst/>
              <a:rect r="r" b="b" t="t" l="l"/>
              <a:pathLst>
                <a:path h="2594356" w="11252719">
                  <a:moveTo>
                    <a:pt x="0" y="0"/>
                  </a:moveTo>
                  <a:lnTo>
                    <a:pt x="11252719" y="0"/>
                  </a:lnTo>
                  <a:lnTo>
                    <a:pt x="11252719" y="2594356"/>
                  </a:lnTo>
                  <a:lnTo>
                    <a:pt x="0" y="2594356"/>
                  </a:lnTo>
                  <a:close/>
                </a:path>
              </a:pathLst>
            </a:custGeom>
            <a:solidFill>
              <a:srgbClr val="000000">
                <a:alpha val="0"/>
              </a:srgbClr>
            </a:solidFill>
          </p:spPr>
        </p:sp>
        <p:sp>
          <p:nvSpPr>
            <p:cNvPr name="TextBox 25" id="25"/>
            <p:cNvSpPr txBox="true"/>
            <p:nvPr/>
          </p:nvSpPr>
          <p:spPr>
            <a:xfrm>
              <a:off x="0" y="-66675"/>
              <a:ext cx="11252720" cy="2661031"/>
            </a:xfrm>
            <a:prstGeom prst="rect">
              <a:avLst/>
            </a:prstGeom>
          </p:spPr>
          <p:txBody>
            <a:bodyPr anchor="t" rtlCol="false" tIns="0" lIns="0" bIns="0" rIns="0"/>
            <a:lstStyle/>
            <a:p>
              <a:pPr algn="l">
                <a:lnSpc>
                  <a:spcPts val="2240"/>
                </a:lnSpc>
              </a:pPr>
              <a:r>
                <a:rPr lang="en-US" sz="1600" b="true">
                  <a:solidFill>
                    <a:srgbClr val="000000"/>
                  </a:solidFill>
                  <a:latin typeface="Arial Bold"/>
                  <a:ea typeface="Arial Bold"/>
                  <a:cs typeface="Arial Bold"/>
                  <a:sym typeface="Arial Bold"/>
                </a:rPr>
                <a:t>Autor</a:t>
              </a:r>
              <a:r>
                <a:rPr lang="en-US" sz="1600">
                  <a:solidFill>
                    <a:srgbClr val="000000"/>
                  </a:solidFill>
                  <a:latin typeface="Arial"/>
                  <a:ea typeface="Arial"/>
                  <a:cs typeface="Arial"/>
                  <a:sym typeface="Arial"/>
                </a:rPr>
                <a:t>¹; Autor²; Autor³; Autor⁴; Autor⁵; Autor⁶.</a:t>
              </a:r>
            </a:p>
            <a:p>
              <a:pPr algn="l">
                <a:lnSpc>
                  <a:spcPts val="2240"/>
                </a:lnSpc>
              </a:pPr>
            </a:p>
            <a:p>
              <a:pPr algn="l">
                <a:lnSpc>
                  <a:spcPts val="2240"/>
                </a:lnSpc>
              </a:pPr>
              <a:r>
                <a:rPr lang="en-US" sz="1600">
                  <a:solidFill>
                    <a:srgbClr val="000000"/>
                  </a:solidFill>
                  <a:latin typeface="Arial"/>
                  <a:ea typeface="Arial"/>
                  <a:cs typeface="Arial"/>
                  <a:sym typeface="Arial"/>
                </a:rPr>
                <a:t>¹Instituição X, Brasil, 2024. </a:t>
              </a:r>
            </a:p>
            <a:p>
              <a:pPr algn="l">
                <a:lnSpc>
                  <a:spcPts val="2240"/>
                </a:lnSpc>
              </a:pPr>
              <a:r>
                <a:rPr lang="en-US" sz="1600">
                  <a:solidFill>
                    <a:srgbClr val="000000"/>
                  </a:solidFill>
                  <a:latin typeface="Arial"/>
                  <a:ea typeface="Arial"/>
                  <a:cs typeface="Arial"/>
                  <a:sym typeface="Arial"/>
                </a:rPr>
                <a:t>²Instituição Y, Brasil, 2024.</a:t>
              </a:r>
            </a:p>
            <a:p>
              <a:pPr algn="l">
                <a:lnSpc>
                  <a:spcPts val="2240"/>
                </a:lnSpc>
              </a:pPr>
              <a:r>
                <a:rPr lang="en-US" sz="1600">
                  <a:solidFill>
                    <a:srgbClr val="000000"/>
                  </a:solidFill>
                  <a:latin typeface="Arial"/>
                  <a:ea typeface="Arial"/>
                  <a:cs typeface="Arial"/>
                  <a:sym typeface="Arial"/>
                </a:rPr>
                <a:t>...</a:t>
              </a:r>
            </a:p>
            <a:p>
              <a:pPr algn="l">
                <a:lnSpc>
                  <a:spcPts val="2240"/>
                </a:lnSpc>
              </a:pPr>
            </a:p>
            <a:p>
              <a:pPr algn="l">
                <a:lnSpc>
                  <a:spcPts val="2240"/>
                </a:lnSpc>
              </a:pPr>
              <a:r>
                <a:rPr lang="en-US" sz="1600">
                  <a:solidFill>
                    <a:srgbClr val="000000"/>
                  </a:solidFill>
                  <a:latin typeface="Arial"/>
                  <a:ea typeface="Arial"/>
                  <a:cs typeface="Arial"/>
                  <a:sym typeface="Arial"/>
                </a:rPr>
                <a:t>E-mail para contato: </a:t>
              </a:r>
              <a:r>
                <a:rPr lang="en-US" sz="1600" u="sng">
                  <a:solidFill>
                    <a:srgbClr val="406A93"/>
                  </a:solidFill>
                  <a:latin typeface="Arial"/>
                  <a:ea typeface="Arial"/>
                  <a:cs typeface="Arial"/>
                  <a:sym typeface="Arial"/>
                </a:rPr>
                <a:t>x@email.com</a:t>
              </a:r>
            </a:p>
          </p:txBody>
        </p:sp>
      </p:grpSp>
      <p:grpSp>
        <p:nvGrpSpPr>
          <p:cNvPr name="Group 26" id="26"/>
          <p:cNvGrpSpPr/>
          <p:nvPr/>
        </p:nvGrpSpPr>
        <p:grpSpPr>
          <a:xfrm rot="0">
            <a:off x="688670" y="6066302"/>
            <a:ext cx="4278228" cy="4099572"/>
            <a:chOff x="0" y="0"/>
            <a:chExt cx="5704304" cy="5466096"/>
          </a:xfrm>
        </p:grpSpPr>
        <p:sp>
          <p:nvSpPr>
            <p:cNvPr name="Freeform 27" id="27"/>
            <p:cNvSpPr/>
            <p:nvPr/>
          </p:nvSpPr>
          <p:spPr>
            <a:xfrm flipH="false" flipV="false" rot="0">
              <a:off x="0" y="0"/>
              <a:ext cx="5704304" cy="5466096"/>
            </a:xfrm>
            <a:custGeom>
              <a:avLst/>
              <a:gdLst/>
              <a:ahLst/>
              <a:cxnLst/>
              <a:rect r="r" b="b" t="t" l="l"/>
              <a:pathLst>
                <a:path h="5466096" w="5704304">
                  <a:moveTo>
                    <a:pt x="0" y="0"/>
                  </a:moveTo>
                  <a:lnTo>
                    <a:pt x="5704304" y="0"/>
                  </a:lnTo>
                  <a:lnTo>
                    <a:pt x="5704304" y="5466096"/>
                  </a:lnTo>
                  <a:lnTo>
                    <a:pt x="0" y="5466096"/>
                  </a:lnTo>
                  <a:close/>
                </a:path>
              </a:pathLst>
            </a:custGeom>
            <a:solidFill>
              <a:srgbClr val="000000">
                <a:alpha val="0"/>
              </a:srgbClr>
            </a:solidFill>
          </p:spPr>
        </p:sp>
        <p:sp>
          <p:nvSpPr>
            <p:cNvPr name="TextBox 28" id="28"/>
            <p:cNvSpPr txBox="true"/>
            <p:nvPr/>
          </p:nvSpPr>
          <p:spPr>
            <a:xfrm>
              <a:off x="0" y="-66675"/>
              <a:ext cx="5704304" cy="5532771"/>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29" id="29"/>
          <p:cNvGrpSpPr/>
          <p:nvPr/>
        </p:nvGrpSpPr>
        <p:grpSpPr>
          <a:xfrm rot="0">
            <a:off x="637802" y="4570468"/>
            <a:ext cx="4278228" cy="848362"/>
            <a:chOff x="0" y="0"/>
            <a:chExt cx="5704304" cy="1131149"/>
          </a:xfrm>
        </p:grpSpPr>
        <p:sp>
          <p:nvSpPr>
            <p:cNvPr name="Freeform 30" id="30"/>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1" id="31"/>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b="true">
                  <a:solidFill>
                    <a:srgbClr val="000000"/>
                  </a:solidFill>
                  <a:latin typeface="Arial Bold"/>
                  <a:ea typeface="Arial Bold"/>
                  <a:cs typeface="Arial Bold"/>
                  <a:sym typeface="Arial Bold"/>
                </a:rPr>
                <a:t>Palavras-chave: </a:t>
              </a:r>
              <a:r>
                <a:rPr lang="en-US" sz="1600">
                  <a:solidFill>
                    <a:srgbClr val="000000"/>
                  </a:solidFill>
                  <a:latin typeface="Arial"/>
                  <a:ea typeface="Arial"/>
                  <a:cs typeface="Arial"/>
                  <a:sym typeface="Arial"/>
                </a:rPr>
                <a:t>Coloque seu texto aqui. Coloque seu texto aqui. Coloque seu texto aqui.</a:t>
              </a:r>
            </a:p>
          </p:txBody>
        </p:sp>
      </p:grpSp>
      <p:grpSp>
        <p:nvGrpSpPr>
          <p:cNvPr name="Group 32" id="32"/>
          <p:cNvGrpSpPr/>
          <p:nvPr/>
        </p:nvGrpSpPr>
        <p:grpSpPr>
          <a:xfrm rot="0">
            <a:off x="688670" y="5711225"/>
            <a:ext cx="4278228" cy="306494"/>
            <a:chOff x="0" y="0"/>
            <a:chExt cx="5704304" cy="408659"/>
          </a:xfrm>
        </p:grpSpPr>
        <p:sp>
          <p:nvSpPr>
            <p:cNvPr name="Freeform 33" id="33"/>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34" id="34"/>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Introdução</a:t>
              </a:r>
            </a:p>
          </p:txBody>
        </p:sp>
      </p:grpSp>
      <p:grpSp>
        <p:nvGrpSpPr>
          <p:cNvPr name="Group 35" id="35"/>
          <p:cNvGrpSpPr/>
          <p:nvPr/>
        </p:nvGrpSpPr>
        <p:grpSpPr>
          <a:xfrm rot="0">
            <a:off x="688670" y="10865002"/>
            <a:ext cx="4278228" cy="848362"/>
            <a:chOff x="0" y="0"/>
            <a:chExt cx="5704304" cy="1131149"/>
          </a:xfrm>
        </p:grpSpPr>
        <p:sp>
          <p:nvSpPr>
            <p:cNvPr name="Freeform 36" id="36"/>
            <p:cNvSpPr/>
            <p:nvPr/>
          </p:nvSpPr>
          <p:spPr>
            <a:xfrm flipH="false" flipV="false" rot="0">
              <a:off x="0" y="0"/>
              <a:ext cx="5704304" cy="1131149"/>
            </a:xfrm>
            <a:custGeom>
              <a:avLst/>
              <a:gdLst/>
              <a:ahLst/>
              <a:cxnLst/>
              <a:rect r="r" b="b" t="t" l="l"/>
              <a:pathLst>
                <a:path h="1131149" w="5704304">
                  <a:moveTo>
                    <a:pt x="0" y="0"/>
                  </a:moveTo>
                  <a:lnTo>
                    <a:pt x="5704304" y="0"/>
                  </a:lnTo>
                  <a:lnTo>
                    <a:pt x="5704304" y="1131149"/>
                  </a:lnTo>
                  <a:lnTo>
                    <a:pt x="0" y="1131149"/>
                  </a:lnTo>
                  <a:close/>
                </a:path>
              </a:pathLst>
            </a:custGeom>
            <a:solidFill>
              <a:srgbClr val="000000">
                <a:alpha val="0"/>
              </a:srgbClr>
            </a:solidFill>
          </p:spPr>
        </p:sp>
        <p:sp>
          <p:nvSpPr>
            <p:cNvPr name="TextBox 37" id="37"/>
            <p:cNvSpPr txBox="true"/>
            <p:nvPr/>
          </p:nvSpPr>
          <p:spPr>
            <a:xfrm>
              <a:off x="0" y="-66675"/>
              <a:ext cx="5704304" cy="1197824"/>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a:t>
              </a:r>
            </a:p>
          </p:txBody>
        </p:sp>
      </p:grpSp>
      <p:grpSp>
        <p:nvGrpSpPr>
          <p:cNvPr name="Group 38" id="38"/>
          <p:cNvGrpSpPr/>
          <p:nvPr/>
        </p:nvGrpSpPr>
        <p:grpSpPr>
          <a:xfrm rot="0">
            <a:off x="650142" y="10412885"/>
            <a:ext cx="4278228" cy="306494"/>
            <a:chOff x="0" y="0"/>
            <a:chExt cx="5704304" cy="408659"/>
          </a:xfrm>
        </p:grpSpPr>
        <p:sp>
          <p:nvSpPr>
            <p:cNvPr name="Freeform 39" id="39"/>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40" id="40"/>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Objetivo</a:t>
              </a:r>
            </a:p>
          </p:txBody>
        </p:sp>
      </p:grpSp>
      <p:grpSp>
        <p:nvGrpSpPr>
          <p:cNvPr name="Group 41" id="41"/>
          <p:cNvGrpSpPr/>
          <p:nvPr/>
        </p:nvGrpSpPr>
        <p:grpSpPr>
          <a:xfrm rot="0">
            <a:off x="688670" y="12350798"/>
            <a:ext cx="4278228" cy="1661164"/>
            <a:chOff x="0" y="0"/>
            <a:chExt cx="5704304" cy="2214885"/>
          </a:xfrm>
        </p:grpSpPr>
        <p:sp>
          <p:nvSpPr>
            <p:cNvPr name="Freeform 42" id="42"/>
            <p:cNvSpPr/>
            <p:nvPr/>
          </p:nvSpPr>
          <p:spPr>
            <a:xfrm flipH="false" flipV="false" rot="0">
              <a:off x="0" y="0"/>
              <a:ext cx="5704304" cy="2214885"/>
            </a:xfrm>
            <a:custGeom>
              <a:avLst/>
              <a:gdLst/>
              <a:ahLst/>
              <a:cxnLst/>
              <a:rect r="r" b="b" t="t" l="l"/>
              <a:pathLst>
                <a:path h="2214885" w="5704304">
                  <a:moveTo>
                    <a:pt x="0" y="0"/>
                  </a:moveTo>
                  <a:lnTo>
                    <a:pt x="5704304" y="0"/>
                  </a:lnTo>
                  <a:lnTo>
                    <a:pt x="5704304" y="2214885"/>
                  </a:lnTo>
                  <a:lnTo>
                    <a:pt x="0" y="2214885"/>
                  </a:lnTo>
                  <a:close/>
                </a:path>
              </a:pathLst>
            </a:custGeom>
            <a:solidFill>
              <a:srgbClr val="000000">
                <a:alpha val="0"/>
              </a:srgbClr>
            </a:solidFill>
          </p:spPr>
        </p:sp>
        <p:sp>
          <p:nvSpPr>
            <p:cNvPr name="TextBox 43" id="43"/>
            <p:cNvSpPr txBox="true"/>
            <p:nvPr/>
          </p:nvSpPr>
          <p:spPr>
            <a:xfrm>
              <a:off x="0" y="-66675"/>
              <a:ext cx="5704304" cy="2281560"/>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44" id="44"/>
          <p:cNvGrpSpPr/>
          <p:nvPr/>
        </p:nvGrpSpPr>
        <p:grpSpPr>
          <a:xfrm rot="0">
            <a:off x="688670" y="12008639"/>
            <a:ext cx="4278228" cy="306494"/>
            <a:chOff x="0" y="0"/>
            <a:chExt cx="5704304" cy="408659"/>
          </a:xfrm>
        </p:grpSpPr>
        <p:sp>
          <p:nvSpPr>
            <p:cNvPr name="Freeform 45" id="45"/>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406A93">
                <a:alpha val="0"/>
              </a:srgbClr>
            </a:solidFill>
          </p:spPr>
        </p:sp>
        <p:sp>
          <p:nvSpPr>
            <p:cNvPr name="TextBox 46" id="46"/>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Métodos</a:t>
              </a:r>
            </a:p>
          </p:txBody>
        </p:sp>
      </p:grpSp>
      <p:grpSp>
        <p:nvGrpSpPr>
          <p:cNvPr name="Group 47" id="47"/>
          <p:cNvGrpSpPr/>
          <p:nvPr/>
        </p:nvGrpSpPr>
        <p:grpSpPr>
          <a:xfrm rot="0">
            <a:off x="5239738" y="11018264"/>
            <a:ext cx="4278228" cy="1932100"/>
            <a:chOff x="0" y="0"/>
            <a:chExt cx="5704304" cy="2576133"/>
          </a:xfrm>
        </p:grpSpPr>
        <p:sp>
          <p:nvSpPr>
            <p:cNvPr name="Freeform 48" id="48"/>
            <p:cNvSpPr/>
            <p:nvPr/>
          </p:nvSpPr>
          <p:spPr>
            <a:xfrm flipH="false" flipV="false" rot="0">
              <a:off x="0" y="0"/>
              <a:ext cx="5704304" cy="2576133"/>
            </a:xfrm>
            <a:custGeom>
              <a:avLst/>
              <a:gdLst/>
              <a:ahLst/>
              <a:cxnLst/>
              <a:rect r="r" b="b" t="t" l="l"/>
              <a:pathLst>
                <a:path h="2576133" w="5704304">
                  <a:moveTo>
                    <a:pt x="0" y="0"/>
                  </a:moveTo>
                  <a:lnTo>
                    <a:pt x="5704304" y="0"/>
                  </a:lnTo>
                  <a:lnTo>
                    <a:pt x="5704304" y="2576133"/>
                  </a:lnTo>
                  <a:lnTo>
                    <a:pt x="0" y="2576133"/>
                  </a:lnTo>
                  <a:close/>
                </a:path>
              </a:pathLst>
            </a:custGeom>
            <a:solidFill>
              <a:srgbClr val="000000">
                <a:alpha val="0"/>
              </a:srgbClr>
            </a:solidFill>
          </p:spPr>
        </p:sp>
        <p:sp>
          <p:nvSpPr>
            <p:cNvPr name="TextBox 49" id="49"/>
            <p:cNvSpPr txBox="true"/>
            <p:nvPr/>
          </p:nvSpPr>
          <p:spPr>
            <a:xfrm>
              <a:off x="0" y="-66675"/>
              <a:ext cx="5704304" cy="2642808"/>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0" id="50"/>
          <p:cNvGrpSpPr/>
          <p:nvPr/>
        </p:nvGrpSpPr>
        <p:grpSpPr>
          <a:xfrm rot="0">
            <a:off x="5171376" y="10616520"/>
            <a:ext cx="4278228" cy="306494"/>
            <a:chOff x="0" y="0"/>
            <a:chExt cx="5704304" cy="408659"/>
          </a:xfrm>
        </p:grpSpPr>
        <p:sp>
          <p:nvSpPr>
            <p:cNvPr name="Freeform 51" id="51"/>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2" id="52"/>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Conclusão</a:t>
              </a:r>
            </a:p>
          </p:txBody>
        </p:sp>
      </p:grpSp>
      <p:grpSp>
        <p:nvGrpSpPr>
          <p:cNvPr name="Group 53" id="53"/>
          <p:cNvGrpSpPr/>
          <p:nvPr/>
        </p:nvGrpSpPr>
        <p:grpSpPr>
          <a:xfrm rot="0">
            <a:off x="5177546" y="13578076"/>
            <a:ext cx="4278228" cy="3828638"/>
            <a:chOff x="0" y="0"/>
            <a:chExt cx="5704304" cy="5104851"/>
          </a:xfrm>
        </p:grpSpPr>
        <p:sp>
          <p:nvSpPr>
            <p:cNvPr name="Freeform 54" id="54"/>
            <p:cNvSpPr/>
            <p:nvPr/>
          </p:nvSpPr>
          <p:spPr>
            <a:xfrm flipH="false" flipV="false" rot="0">
              <a:off x="0" y="0"/>
              <a:ext cx="5704304" cy="5104851"/>
            </a:xfrm>
            <a:custGeom>
              <a:avLst/>
              <a:gdLst/>
              <a:ahLst/>
              <a:cxnLst/>
              <a:rect r="r" b="b" t="t" l="l"/>
              <a:pathLst>
                <a:path h="5104851" w="5704304">
                  <a:moveTo>
                    <a:pt x="0" y="0"/>
                  </a:moveTo>
                  <a:lnTo>
                    <a:pt x="5704304" y="0"/>
                  </a:lnTo>
                  <a:lnTo>
                    <a:pt x="5704304" y="5104851"/>
                  </a:lnTo>
                  <a:lnTo>
                    <a:pt x="0" y="5104851"/>
                  </a:lnTo>
                  <a:close/>
                </a:path>
              </a:pathLst>
            </a:custGeom>
            <a:solidFill>
              <a:srgbClr val="000000">
                <a:alpha val="0"/>
              </a:srgbClr>
            </a:solidFill>
          </p:spPr>
        </p:sp>
        <p:sp>
          <p:nvSpPr>
            <p:cNvPr name="TextBox 55" id="55"/>
            <p:cNvSpPr txBox="true"/>
            <p:nvPr/>
          </p:nvSpPr>
          <p:spPr>
            <a:xfrm>
              <a:off x="0" y="-66675"/>
              <a:ext cx="5704304" cy="517152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56" id="56"/>
          <p:cNvGrpSpPr/>
          <p:nvPr/>
        </p:nvGrpSpPr>
        <p:grpSpPr>
          <a:xfrm rot="0">
            <a:off x="5227398" y="13175092"/>
            <a:ext cx="4278228" cy="306494"/>
            <a:chOff x="0" y="0"/>
            <a:chExt cx="5704304" cy="408659"/>
          </a:xfrm>
        </p:grpSpPr>
        <p:sp>
          <p:nvSpPr>
            <p:cNvPr name="Freeform 57" id="57"/>
            <p:cNvSpPr/>
            <p:nvPr/>
          </p:nvSpPr>
          <p:spPr>
            <a:xfrm flipH="false" flipV="false" rot="0">
              <a:off x="0" y="0"/>
              <a:ext cx="5704304" cy="408659"/>
            </a:xfrm>
            <a:custGeom>
              <a:avLst/>
              <a:gdLst/>
              <a:ahLst/>
              <a:cxnLst/>
              <a:rect r="r" b="b" t="t" l="l"/>
              <a:pathLst>
                <a:path h="408659" w="5704304">
                  <a:moveTo>
                    <a:pt x="0" y="0"/>
                  </a:moveTo>
                  <a:lnTo>
                    <a:pt x="5704304" y="0"/>
                  </a:lnTo>
                  <a:lnTo>
                    <a:pt x="5704304" y="408659"/>
                  </a:lnTo>
                  <a:lnTo>
                    <a:pt x="0" y="408659"/>
                  </a:lnTo>
                  <a:close/>
                </a:path>
              </a:pathLst>
            </a:custGeom>
            <a:solidFill>
              <a:srgbClr val="000000">
                <a:alpha val="0"/>
              </a:srgbClr>
            </a:solidFill>
          </p:spPr>
        </p:sp>
        <p:sp>
          <p:nvSpPr>
            <p:cNvPr name="TextBox 58" id="58"/>
            <p:cNvSpPr txBox="true"/>
            <p:nvPr/>
          </p:nvSpPr>
          <p:spPr>
            <a:xfrm>
              <a:off x="0" y="-66675"/>
              <a:ext cx="5704304" cy="475334"/>
            </a:xfrm>
            <a:prstGeom prst="rect">
              <a:avLst/>
            </a:prstGeom>
          </p:spPr>
          <p:txBody>
            <a:bodyPr anchor="t" rtlCol="false" tIns="0" lIns="0" bIns="0" rIns="0"/>
            <a:lstStyle/>
            <a:p>
              <a:pPr algn="ctr">
                <a:lnSpc>
                  <a:spcPts val="2240"/>
                </a:lnSpc>
              </a:pPr>
              <a:r>
                <a:rPr lang="en-US" sz="1600" b="true">
                  <a:solidFill>
                    <a:srgbClr val="000000"/>
                  </a:solidFill>
                  <a:latin typeface="Arial Bold"/>
                  <a:ea typeface="Arial Bold"/>
                  <a:cs typeface="Arial Bold"/>
                  <a:sym typeface="Arial Bold"/>
                </a:rPr>
                <a:t>Referências</a:t>
              </a:r>
            </a:p>
          </p:txBody>
        </p:sp>
      </p:grpSp>
      <p:grpSp>
        <p:nvGrpSpPr>
          <p:cNvPr name="Group 59" id="59"/>
          <p:cNvGrpSpPr/>
          <p:nvPr/>
        </p:nvGrpSpPr>
        <p:grpSpPr>
          <a:xfrm rot="0">
            <a:off x="5233568" y="4570468"/>
            <a:ext cx="4278228" cy="5725178"/>
            <a:chOff x="0" y="0"/>
            <a:chExt cx="5704304" cy="7633571"/>
          </a:xfrm>
        </p:grpSpPr>
        <p:sp>
          <p:nvSpPr>
            <p:cNvPr name="Freeform 60" id="60"/>
            <p:cNvSpPr/>
            <p:nvPr/>
          </p:nvSpPr>
          <p:spPr>
            <a:xfrm flipH="false" flipV="false" rot="0">
              <a:off x="0" y="0"/>
              <a:ext cx="5704304" cy="7633570"/>
            </a:xfrm>
            <a:custGeom>
              <a:avLst/>
              <a:gdLst/>
              <a:ahLst/>
              <a:cxnLst/>
              <a:rect r="r" b="b" t="t" l="l"/>
              <a:pathLst>
                <a:path h="7633570" w="5704304">
                  <a:moveTo>
                    <a:pt x="0" y="0"/>
                  </a:moveTo>
                  <a:lnTo>
                    <a:pt x="5704304" y="0"/>
                  </a:lnTo>
                  <a:lnTo>
                    <a:pt x="5704304" y="7633570"/>
                  </a:lnTo>
                  <a:lnTo>
                    <a:pt x="0" y="7633570"/>
                  </a:lnTo>
                  <a:close/>
                </a:path>
              </a:pathLst>
            </a:custGeom>
            <a:solidFill>
              <a:srgbClr val="000000">
                <a:alpha val="0"/>
              </a:srgbClr>
            </a:solidFill>
          </p:spPr>
        </p:sp>
        <p:sp>
          <p:nvSpPr>
            <p:cNvPr name="TextBox 61" id="61"/>
            <p:cNvSpPr txBox="true"/>
            <p:nvPr/>
          </p:nvSpPr>
          <p:spPr>
            <a:xfrm>
              <a:off x="0" y="-66675"/>
              <a:ext cx="5704304" cy="7700246"/>
            </a:xfrm>
            <a:prstGeom prst="rect">
              <a:avLst/>
            </a:prstGeom>
          </p:spPr>
          <p:txBody>
            <a:bodyPr anchor="t" rtlCol="false" tIns="0" lIns="0" bIns="0" rIns="0"/>
            <a:lstStyle/>
            <a:p>
              <a:pPr algn="just">
                <a:lnSpc>
                  <a:spcPts val="2240"/>
                </a:lnSpc>
              </a:pPr>
              <a:r>
                <a:rPr lang="en-US" sz="1600">
                  <a:solidFill>
                    <a:srgbClr val="000000"/>
                  </a:solidFill>
                  <a:latin typeface="Arial"/>
                  <a:ea typeface="Arial"/>
                  <a:cs typeface="Arial"/>
                  <a:sym typeface="Arial"/>
                </a:rPr>
                <a:t>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Coloque seu texto aqui. </a:t>
              </a:r>
            </a:p>
          </p:txBody>
        </p:sp>
      </p:grpSp>
      <p:grpSp>
        <p:nvGrpSpPr>
          <p:cNvPr name="Group 62" id="62"/>
          <p:cNvGrpSpPr/>
          <p:nvPr/>
        </p:nvGrpSpPr>
        <p:grpSpPr>
          <a:xfrm rot="0">
            <a:off x="9105718" y="17081974"/>
            <a:ext cx="1152122" cy="1152122"/>
            <a:chOff x="0" y="0"/>
            <a:chExt cx="812800" cy="812800"/>
          </a:xfrm>
        </p:grpSpPr>
        <p:sp>
          <p:nvSpPr>
            <p:cNvPr name="Freeform 63" id="6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406A93"/>
            </a:solidFill>
          </p:spPr>
        </p:sp>
        <p:sp>
          <p:nvSpPr>
            <p:cNvPr name="TextBox 64" id="64"/>
            <p:cNvSpPr txBox="true"/>
            <p:nvPr/>
          </p:nvSpPr>
          <p:spPr>
            <a:xfrm>
              <a:off x="76200" y="9525"/>
              <a:ext cx="660400" cy="727075"/>
            </a:xfrm>
            <a:prstGeom prst="rect">
              <a:avLst/>
            </a:prstGeom>
          </p:spPr>
          <p:txBody>
            <a:bodyPr anchor="ctr" rtlCol="false" tIns="50800" lIns="50800" bIns="50800" rIns="50800"/>
            <a:lstStyle/>
            <a:p>
              <a:pPr algn="ctr">
                <a:lnSpc>
                  <a:spcPts val="2239"/>
                </a:lnSpc>
              </a:pPr>
            </a:p>
          </p:txBody>
        </p:sp>
      </p:grpSp>
      <p:sp>
        <p:nvSpPr>
          <p:cNvPr name="Freeform 65" id="65"/>
          <p:cNvSpPr/>
          <p:nvPr/>
        </p:nvSpPr>
        <p:spPr>
          <a:xfrm flipH="false" flipV="false" rot="0">
            <a:off x="9128210" y="17104466"/>
            <a:ext cx="1088088" cy="1088088"/>
          </a:xfrm>
          <a:custGeom>
            <a:avLst/>
            <a:gdLst/>
            <a:ahLst/>
            <a:cxnLst/>
            <a:rect r="r" b="b" t="t" l="l"/>
            <a:pathLst>
              <a:path h="1088088" w="1088088">
                <a:moveTo>
                  <a:pt x="0" y="0"/>
                </a:moveTo>
                <a:lnTo>
                  <a:pt x="1088088" y="0"/>
                </a:lnTo>
                <a:lnTo>
                  <a:pt x="1088088" y="1088088"/>
                </a:lnTo>
                <a:lnTo>
                  <a:pt x="0" y="1088088"/>
                </a:lnTo>
                <a:lnTo>
                  <a:pt x="0" y="0"/>
                </a:lnTo>
                <a:close/>
              </a:path>
            </a:pathLst>
          </a:custGeom>
          <a:blipFill>
            <a:blip r:embed="rId13"/>
            <a:stretch>
              <a:fillRect l="0" t="0" r="0" b="0"/>
            </a:stretch>
          </a:blipFill>
        </p:spPr>
      </p:sp>
      <p:grpSp>
        <p:nvGrpSpPr>
          <p:cNvPr name="Group 66" id="66"/>
          <p:cNvGrpSpPr/>
          <p:nvPr/>
        </p:nvGrpSpPr>
        <p:grpSpPr>
          <a:xfrm rot="0">
            <a:off x="-159588" y="77501"/>
            <a:ext cx="5017160" cy="1541749"/>
            <a:chOff x="0" y="0"/>
            <a:chExt cx="6689546" cy="2055666"/>
          </a:xfrm>
        </p:grpSpPr>
        <p:sp>
          <p:nvSpPr>
            <p:cNvPr name="Freeform 67" id="67"/>
            <p:cNvSpPr/>
            <p:nvPr/>
          </p:nvSpPr>
          <p:spPr>
            <a:xfrm flipH="false" flipV="false" rot="0">
              <a:off x="1185852" y="570094"/>
              <a:ext cx="5503694" cy="735004"/>
            </a:xfrm>
            <a:custGeom>
              <a:avLst/>
              <a:gdLst/>
              <a:ahLst/>
              <a:cxnLst/>
              <a:rect r="r" b="b" t="t" l="l"/>
              <a:pathLst>
                <a:path h="735004" w="5503694">
                  <a:moveTo>
                    <a:pt x="0" y="0"/>
                  </a:moveTo>
                  <a:lnTo>
                    <a:pt x="5503694" y="0"/>
                  </a:lnTo>
                  <a:lnTo>
                    <a:pt x="5503694" y="735004"/>
                  </a:lnTo>
                  <a:lnTo>
                    <a:pt x="0" y="735004"/>
                  </a:lnTo>
                  <a:lnTo>
                    <a:pt x="0" y="0"/>
                  </a:lnTo>
                  <a:close/>
                </a:path>
              </a:pathLst>
            </a:custGeom>
            <a:blipFill>
              <a:blip r:embed="rId14"/>
              <a:stretch>
                <a:fillRect l="-29684" t="-588692" r="-7460" b="-594983"/>
              </a:stretch>
            </a:blipFill>
          </p:spPr>
        </p:sp>
        <p:sp>
          <p:nvSpPr>
            <p:cNvPr name="Freeform 68" id="68"/>
            <p:cNvSpPr/>
            <p:nvPr/>
          </p:nvSpPr>
          <p:spPr>
            <a:xfrm flipH="false" flipV="false" rot="0">
              <a:off x="0" y="0"/>
              <a:ext cx="1644533" cy="2055666"/>
            </a:xfrm>
            <a:custGeom>
              <a:avLst/>
              <a:gdLst/>
              <a:ahLst/>
              <a:cxnLst/>
              <a:rect r="r" b="b" t="t" l="l"/>
              <a:pathLst>
                <a:path h="2055666" w="1644533">
                  <a:moveTo>
                    <a:pt x="0" y="0"/>
                  </a:moveTo>
                  <a:lnTo>
                    <a:pt x="1644533" y="0"/>
                  </a:lnTo>
                  <a:lnTo>
                    <a:pt x="1644533" y="2055666"/>
                  </a:lnTo>
                  <a:lnTo>
                    <a:pt x="0" y="2055666"/>
                  </a:lnTo>
                  <a:lnTo>
                    <a:pt x="0" y="0"/>
                  </a:lnTo>
                  <a:close/>
                </a:path>
              </a:pathLst>
            </a:custGeom>
            <a:blipFill>
              <a:blip r:embed="rId15"/>
              <a:stretch>
                <a:fillRect l="0" t="0" r="0" b="0"/>
              </a:stretch>
            </a:blipFill>
          </p:spPr>
        </p:sp>
      </p:grpSp>
      <p:grpSp>
        <p:nvGrpSpPr>
          <p:cNvPr name="Group 69" id="69"/>
          <p:cNvGrpSpPr/>
          <p:nvPr/>
        </p:nvGrpSpPr>
        <p:grpSpPr>
          <a:xfrm rot="0">
            <a:off x="8359459" y="340892"/>
            <a:ext cx="1589281" cy="1068736"/>
            <a:chOff x="0" y="0"/>
            <a:chExt cx="2119041" cy="1424981"/>
          </a:xfrm>
        </p:grpSpPr>
        <p:sp>
          <p:nvSpPr>
            <p:cNvPr name="Freeform 70" id="70"/>
            <p:cNvSpPr/>
            <p:nvPr/>
          </p:nvSpPr>
          <p:spPr>
            <a:xfrm flipH="false" flipV="false" rot="0">
              <a:off x="0" y="0"/>
              <a:ext cx="1007506" cy="1424981"/>
            </a:xfrm>
            <a:custGeom>
              <a:avLst/>
              <a:gdLst/>
              <a:ahLst/>
              <a:cxnLst/>
              <a:rect r="r" b="b" t="t" l="l"/>
              <a:pathLst>
                <a:path h="1424981" w="1007506">
                  <a:moveTo>
                    <a:pt x="0" y="0"/>
                  </a:moveTo>
                  <a:lnTo>
                    <a:pt x="1007506" y="0"/>
                  </a:lnTo>
                  <a:lnTo>
                    <a:pt x="1007506" y="1424981"/>
                  </a:lnTo>
                  <a:lnTo>
                    <a:pt x="0" y="1424981"/>
                  </a:lnTo>
                  <a:lnTo>
                    <a:pt x="0" y="0"/>
                  </a:lnTo>
                  <a:close/>
                </a:path>
              </a:pathLst>
            </a:custGeom>
            <a:blipFill>
              <a:blip r:embed="rId16"/>
              <a:stretch>
                <a:fillRect l="0" t="0" r="0" b="0"/>
              </a:stretch>
            </a:blipFill>
          </p:spPr>
        </p:sp>
        <p:sp>
          <p:nvSpPr>
            <p:cNvPr name="Freeform 71" id="71"/>
            <p:cNvSpPr/>
            <p:nvPr/>
          </p:nvSpPr>
          <p:spPr>
            <a:xfrm flipH="false" flipV="false" rot="0">
              <a:off x="1038062" y="242540"/>
              <a:ext cx="1080979" cy="844009"/>
            </a:xfrm>
            <a:custGeom>
              <a:avLst/>
              <a:gdLst/>
              <a:ahLst/>
              <a:cxnLst/>
              <a:rect r="r" b="b" t="t" l="l"/>
              <a:pathLst>
                <a:path h="844009" w="1080979">
                  <a:moveTo>
                    <a:pt x="0" y="0"/>
                  </a:moveTo>
                  <a:lnTo>
                    <a:pt x="1080979" y="0"/>
                  </a:lnTo>
                  <a:lnTo>
                    <a:pt x="1080979" y="844009"/>
                  </a:lnTo>
                  <a:lnTo>
                    <a:pt x="0" y="844009"/>
                  </a:lnTo>
                  <a:lnTo>
                    <a:pt x="0" y="0"/>
                  </a:lnTo>
                  <a:close/>
                </a:path>
              </a:pathLst>
            </a:custGeom>
            <a:blipFill>
              <a:blip r:embed="rId17"/>
              <a:stretch>
                <a:fillRect l="0" t="0" r="0" b="0"/>
              </a:stretch>
            </a:blipFill>
          </p:spPr>
        </p:sp>
        <p:sp>
          <p:nvSpPr>
            <p:cNvPr name="TextBox 72" id="72"/>
            <p:cNvSpPr txBox="true"/>
            <p:nvPr/>
          </p:nvSpPr>
          <p:spPr>
            <a:xfrm rot="0">
              <a:off x="1352597" y="1097241"/>
              <a:ext cx="451908" cy="85201"/>
            </a:xfrm>
            <a:prstGeom prst="rect">
              <a:avLst/>
            </a:prstGeom>
          </p:spPr>
          <p:txBody>
            <a:bodyPr anchor="t" rtlCol="false" tIns="0" lIns="0" bIns="0" rIns="0">
              <a:spAutoFit/>
            </a:bodyPr>
            <a:lstStyle/>
            <a:p>
              <a:pPr algn="ctr">
                <a:lnSpc>
                  <a:spcPts val="482"/>
                </a:lnSpc>
              </a:pPr>
              <a:r>
                <a:rPr lang="en-US" sz="344" b="true">
                  <a:solidFill>
                    <a:srgbClr val="203548"/>
                  </a:solidFill>
                  <a:latin typeface="Florentia Heavy"/>
                  <a:ea typeface="Florentia Heavy"/>
                  <a:cs typeface="Florentia Heavy"/>
                  <a:sym typeface="Florentia Heavy"/>
                </a:rPr>
                <a:t>Capítulo MG</a:t>
              </a:r>
            </a:p>
          </p:txBody>
        </p:sp>
      </p:grpSp>
      <p:sp>
        <p:nvSpPr>
          <p:cNvPr name="TextBox 73" id="73"/>
          <p:cNvSpPr txBox="true"/>
          <p:nvPr/>
        </p:nvSpPr>
        <p:spPr>
          <a:xfrm rot="0">
            <a:off x="4761068" y="1361201"/>
            <a:ext cx="8880164" cy="200660"/>
          </a:xfrm>
          <a:prstGeom prst="rect">
            <a:avLst/>
          </a:prstGeom>
        </p:spPr>
        <p:txBody>
          <a:bodyPr anchor="t" rtlCol="false" tIns="0" lIns="0" bIns="0" rIns="0">
            <a:spAutoFit/>
          </a:bodyPr>
          <a:lstStyle/>
          <a:p>
            <a:pPr algn="ctr">
              <a:lnSpc>
                <a:spcPts val="1540"/>
              </a:lnSpc>
              <a:spcBef>
                <a:spcPct val="0"/>
              </a:spcBef>
            </a:pPr>
            <a:r>
              <a:rPr lang="en-US" b="true" sz="1100">
                <a:solidFill>
                  <a:srgbClr val="406A93"/>
                </a:solidFill>
                <a:latin typeface="Poppins Bold"/>
                <a:ea typeface="Poppins Bold"/>
                <a:cs typeface="Poppins Bold"/>
                <a:sym typeface="Poppins Bold"/>
              </a:rPr>
              <a:t>Realização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DAGdxRBDYB4</dc:identifier>
  <dcterms:modified xsi:type="dcterms:W3CDTF">2011-08-01T06:04:30Z</dcterms:modified>
  <cp:revision>1</cp:revision>
  <dc:title>modelo_submissao</dc:title>
</cp:coreProperties>
</file>