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32399288" cy="396001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2" autoAdjust="0"/>
    <p:restoredTop sz="94660"/>
  </p:normalViewPr>
  <p:slideViewPr>
    <p:cSldViewPr snapToGrid="0">
      <p:cViewPr>
        <p:scale>
          <a:sx n="10" d="100"/>
          <a:sy n="10" d="100"/>
        </p:scale>
        <p:origin x="1674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6480867"/>
            <a:ext cx="27539395" cy="1378673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0799268"/>
            <a:ext cx="24299466" cy="9560876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FAA3-D583-47BB-A33E-1B48E807E441}" type="datetimeFigureOut">
              <a:rPr lang="pt-BR" smtClean="0"/>
              <a:t>07/03/2019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6B3BF-3C21-4581-B6F9-98E62ACBC4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5607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FAA3-D583-47BB-A33E-1B48E807E441}" type="datetimeFigureOut">
              <a:rPr lang="pt-BR" smtClean="0"/>
              <a:t>07/03/2019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6B3BF-3C21-4581-B6F9-98E62ACBC4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7338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108343"/>
            <a:ext cx="6986096" cy="33559329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108343"/>
            <a:ext cx="20553298" cy="33559329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FAA3-D583-47BB-A33E-1B48E807E441}" type="datetimeFigureOut">
              <a:rPr lang="pt-BR" smtClean="0"/>
              <a:t>07/03/2019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6B3BF-3C21-4581-B6F9-98E62ACBC4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5982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FAA3-D583-47BB-A33E-1B48E807E441}" type="datetimeFigureOut">
              <a:rPr lang="pt-BR" smtClean="0"/>
              <a:t>07/03/2019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6B3BF-3C21-4581-B6F9-98E62ACBC4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5822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9872559"/>
            <a:ext cx="27944386" cy="16472575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6500971"/>
            <a:ext cx="27944386" cy="8662538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FAA3-D583-47BB-A33E-1B48E807E441}" type="datetimeFigureOut">
              <a:rPr lang="pt-BR" smtClean="0"/>
              <a:t>07/03/2019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6B3BF-3C21-4581-B6F9-98E62ACBC4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4280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0541716"/>
            <a:ext cx="13769697" cy="25125956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0541716"/>
            <a:ext cx="13769697" cy="25125956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FAA3-D583-47BB-A33E-1B48E807E441}" type="datetimeFigureOut">
              <a:rPr lang="pt-BR" smtClean="0"/>
              <a:t>07/03/2019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6B3BF-3C21-4581-B6F9-98E62ACBC4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5929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108352"/>
            <a:ext cx="27944386" cy="765420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9707549"/>
            <a:ext cx="13706415" cy="4757520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4465069"/>
            <a:ext cx="13706415" cy="212759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9707549"/>
            <a:ext cx="13773917" cy="4757520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4465069"/>
            <a:ext cx="13773917" cy="212759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FAA3-D583-47BB-A33E-1B48E807E441}" type="datetimeFigureOut">
              <a:rPr lang="pt-BR" smtClean="0"/>
              <a:t>07/03/2019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6B3BF-3C21-4581-B6F9-98E62ACBC4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8901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FAA3-D583-47BB-A33E-1B48E807E441}" type="datetimeFigureOut">
              <a:rPr lang="pt-BR" smtClean="0"/>
              <a:t>07/03/2019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6B3BF-3C21-4581-B6F9-98E62ACBC4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196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FAA3-D583-47BB-A33E-1B48E807E441}" type="datetimeFigureOut">
              <a:rPr lang="pt-BR" smtClean="0"/>
              <a:t>07/03/2019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6B3BF-3C21-4581-B6F9-98E62ACBC4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8231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640012"/>
            <a:ext cx="10449614" cy="9240044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5701703"/>
            <a:ext cx="16402140" cy="28141800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1880056"/>
            <a:ext cx="10449614" cy="22009274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FAA3-D583-47BB-A33E-1B48E807E441}" type="datetimeFigureOut">
              <a:rPr lang="pt-BR" smtClean="0"/>
              <a:t>07/03/2019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6B3BF-3C21-4581-B6F9-98E62ACBC4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5851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640012"/>
            <a:ext cx="10449614" cy="9240044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5701703"/>
            <a:ext cx="16402140" cy="28141800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1880056"/>
            <a:ext cx="10449614" cy="22009274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FAA3-D583-47BB-A33E-1B48E807E441}" type="datetimeFigureOut">
              <a:rPr lang="pt-BR" smtClean="0"/>
              <a:t>07/03/2019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6B3BF-3C21-4581-B6F9-98E62ACBC4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4543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108352"/>
            <a:ext cx="27944386" cy="76542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0541716"/>
            <a:ext cx="27944386" cy="251259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36703516"/>
            <a:ext cx="7289840" cy="21083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58FAA3-D583-47BB-A33E-1B48E807E441}" type="datetimeFigureOut">
              <a:rPr lang="pt-BR" smtClean="0"/>
              <a:t>07/03/2019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36703516"/>
            <a:ext cx="10934760" cy="21083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36703516"/>
            <a:ext cx="7289840" cy="21083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6B3BF-3C21-4581-B6F9-98E62ACBC4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3493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 Box 1">
            <a:extLst>
              <a:ext uri="{FF2B5EF4-FFF2-40B4-BE49-F238E27FC236}">
                <a16:creationId xmlns:a16="http://schemas.microsoft.com/office/drawing/2014/main" id="{356F9AB2-8B72-4095-8E6E-6E2B8FA813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4289" y="19825560"/>
            <a:ext cx="6402852" cy="2433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7792">
              <a:solidFill>
                <a:srgbClr val="FFFFFF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71" name="Text Box 4">
            <a:extLst>
              <a:ext uri="{FF2B5EF4-FFF2-40B4-BE49-F238E27FC236}">
                <a16:creationId xmlns:a16="http://schemas.microsoft.com/office/drawing/2014/main" id="{F073BDA9-6A40-46A5-83E6-B416C07861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47103" y="6922357"/>
            <a:ext cx="13200063" cy="74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9989" tIns="50159" rIns="99989" bIns="50159">
            <a:spAutoFit/>
          </a:bodyPr>
          <a:lstStyle>
            <a:lvl1pPr eaLnBrk="0" hangingPunct="0">
              <a:tabLst>
                <a:tab pos="0" algn="l"/>
                <a:tab pos="4314825" algn="l"/>
                <a:tab pos="8634413" algn="l"/>
                <a:tab pos="8982075" algn="l"/>
                <a:tab pos="9431338" algn="l"/>
                <a:tab pos="9880600" algn="l"/>
                <a:tab pos="10329863" algn="l"/>
                <a:tab pos="10779125" algn="l"/>
                <a:tab pos="11228388" algn="l"/>
                <a:tab pos="11677650" algn="l"/>
                <a:tab pos="12126913" algn="l"/>
                <a:tab pos="12576175" algn="l"/>
                <a:tab pos="13025438" algn="l"/>
                <a:tab pos="13474700" algn="l"/>
                <a:tab pos="13923963" algn="l"/>
                <a:tab pos="14373225" algn="l"/>
                <a:tab pos="14374813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0" algn="l"/>
                <a:tab pos="4314825" algn="l"/>
                <a:tab pos="8634413" algn="l"/>
                <a:tab pos="8982075" algn="l"/>
                <a:tab pos="9431338" algn="l"/>
                <a:tab pos="9880600" algn="l"/>
                <a:tab pos="10329863" algn="l"/>
                <a:tab pos="10779125" algn="l"/>
                <a:tab pos="11228388" algn="l"/>
                <a:tab pos="11677650" algn="l"/>
                <a:tab pos="12126913" algn="l"/>
                <a:tab pos="12576175" algn="l"/>
                <a:tab pos="13025438" algn="l"/>
                <a:tab pos="13474700" algn="l"/>
                <a:tab pos="13923963" algn="l"/>
                <a:tab pos="14373225" algn="l"/>
                <a:tab pos="14374813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0" algn="l"/>
                <a:tab pos="4314825" algn="l"/>
                <a:tab pos="8634413" algn="l"/>
                <a:tab pos="8982075" algn="l"/>
                <a:tab pos="9431338" algn="l"/>
                <a:tab pos="9880600" algn="l"/>
                <a:tab pos="10329863" algn="l"/>
                <a:tab pos="10779125" algn="l"/>
                <a:tab pos="11228388" algn="l"/>
                <a:tab pos="11677650" algn="l"/>
                <a:tab pos="12126913" algn="l"/>
                <a:tab pos="12576175" algn="l"/>
                <a:tab pos="13025438" algn="l"/>
                <a:tab pos="13474700" algn="l"/>
                <a:tab pos="13923963" algn="l"/>
                <a:tab pos="14373225" algn="l"/>
                <a:tab pos="14374813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0" algn="l"/>
                <a:tab pos="4314825" algn="l"/>
                <a:tab pos="8634413" algn="l"/>
                <a:tab pos="8982075" algn="l"/>
                <a:tab pos="9431338" algn="l"/>
                <a:tab pos="9880600" algn="l"/>
                <a:tab pos="10329863" algn="l"/>
                <a:tab pos="10779125" algn="l"/>
                <a:tab pos="11228388" algn="l"/>
                <a:tab pos="11677650" algn="l"/>
                <a:tab pos="12126913" algn="l"/>
                <a:tab pos="12576175" algn="l"/>
                <a:tab pos="13025438" algn="l"/>
                <a:tab pos="13474700" algn="l"/>
                <a:tab pos="13923963" algn="l"/>
                <a:tab pos="14373225" algn="l"/>
                <a:tab pos="14374813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0" algn="l"/>
                <a:tab pos="4314825" algn="l"/>
                <a:tab pos="8634413" algn="l"/>
                <a:tab pos="8982075" algn="l"/>
                <a:tab pos="9431338" algn="l"/>
                <a:tab pos="9880600" algn="l"/>
                <a:tab pos="10329863" algn="l"/>
                <a:tab pos="10779125" algn="l"/>
                <a:tab pos="11228388" algn="l"/>
                <a:tab pos="11677650" algn="l"/>
                <a:tab pos="12126913" algn="l"/>
                <a:tab pos="12576175" algn="l"/>
                <a:tab pos="13025438" algn="l"/>
                <a:tab pos="13474700" algn="l"/>
                <a:tab pos="13923963" algn="l"/>
                <a:tab pos="14373225" algn="l"/>
                <a:tab pos="14374813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14825" algn="l"/>
                <a:tab pos="8634413" algn="l"/>
                <a:tab pos="8982075" algn="l"/>
                <a:tab pos="9431338" algn="l"/>
                <a:tab pos="9880600" algn="l"/>
                <a:tab pos="10329863" algn="l"/>
                <a:tab pos="10779125" algn="l"/>
                <a:tab pos="11228388" algn="l"/>
                <a:tab pos="11677650" algn="l"/>
                <a:tab pos="12126913" algn="l"/>
                <a:tab pos="12576175" algn="l"/>
                <a:tab pos="13025438" algn="l"/>
                <a:tab pos="13474700" algn="l"/>
                <a:tab pos="13923963" algn="l"/>
                <a:tab pos="14373225" algn="l"/>
                <a:tab pos="14374813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14825" algn="l"/>
                <a:tab pos="8634413" algn="l"/>
                <a:tab pos="8982075" algn="l"/>
                <a:tab pos="9431338" algn="l"/>
                <a:tab pos="9880600" algn="l"/>
                <a:tab pos="10329863" algn="l"/>
                <a:tab pos="10779125" algn="l"/>
                <a:tab pos="11228388" algn="l"/>
                <a:tab pos="11677650" algn="l"/>
                <a:tab pos="12126913" algn="l"/>
                <a:tab pos="12576175" algn="l"/>
                <a:tab pos="13025438" algn="l"/>
                <a:tab pos="13474700" algn="l"/>
                <a:tab pos="13923963" algn="l"/>
                <a:tab pos="14373225" algn="l"/>
                <a:tab pos="14374813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14825" algn="l"/>
                <a:tab pos="8634413" algn="l"/>
                <a:tab pos="8982075" algn="l"/>
                <a:tab pos="9431338" algn="l"/>
                <a:tab pos="9880600" algn="l"/>
                <a:tab pos="10329863" algn="l"/>
                <a:tab pos="10779125" algn="l"/>
                <a:tab pos="11228388" algn="l"/>
                <a:tab pos="11677650" algn="l"/>
                <a:tab pos="12126913" algn="l"/>
                <a:tab pos="12576175" algn="l"/>
                <a:tab pos="13025438" algn="l"/>
                <a:tab pos="13474700" algn="l"/>
                <a:tab pos="13923963" algn="l"/>
                <a:tab pos="14373225" algn="l"/>
                <a:tab pos="14374813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14825" algn="l"/>
                <a:tab pos="8634413" algn="l"/>
                <a:tab pos="8982075" algn="l"/>
                <a:tab pos="9431338" algn="l"/>
                <a:tab pos="9880600" algn="l"/>
                <a:tab pos="10329863" algn="l"/>
                <a:tab pos="10779125" algn="l"/>
                <a:tab pos="11228388" algn="l"/>
                <a:tab pos="11677650" algn="l"/>
                <a:tab pos="12126913" algn="l"/>
                <a:tab pos="12576175" algn="l"/>
                <a:tab pos="13025438" algn="l"/>
                <a:tab pos="13474700" algn="l"/>
                <a:tab pos="13923963" algn="l"/>
                <a:tab pos="14373225" algn="l"/>
                <a:tab pos="14374813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defTabSz="411839" eaLnBrk="1" fontAlgn="base" hangingPunct="1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pt-BR" altLang="pt-BR" sz="6234" baseline="300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72" name="Text Box 5">
            <a:extLst>
              <a:ext uri="{FF2B5EF4-FFF2-40B4-BE49-F238E27FC236}">
                <a16:creationId xmlns:a16="http://schemas.microsoft.com/office/drawing/2014/main" id="{E77C20F4-C7D1-468E-ACC8-6FAF0C54B8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0041" y="26174571"/>
            <a:ext cx="9345254" cy="771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7792">
              <a:solidFill>
                <a:srgbClr val="FFFFFF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73" name="Text Box 7">
            <a:extLst>
              <a:ext uri="{FF2B5EF4-FFF2-40B4-BE49-F238E27FC236}">
                <a16:creationId xmlns:a16="http://schemas.microsoft.com/office/drawing/2014/main" id="{95AAC584-4407-41CA-AA56-E795BB6C01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47103" y="29166449"/>
            <a:ext cx="13200063" cy="5798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7792">
              <a:solidFill>
                <a:srgbClr val="FFFFFF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74" name="Text Box 9">
            <a:extLst>
              <a:ext uri="{FF2B5EF4-FFF2-40B4-BE49-F238E27FC236}">
                <a16:creationId xmlns:a16="http://schemas.microsoft.com/office/drawing/2014/main" id="{141F6EA3-B637-4BC3-9B86-518F8C366A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44831" y="33975864"/>
            <a:ext cx="12938127" cy="12587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7792">
              <a:solidFill>
                <a:srgbClr val="FFFFFF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75" name="Text Box 11">
            <a:extLst>
              <a:ext uri="{FF2B5EF4-FFF2-40B4-BE49-F238E27FC236}">
                <a16:creationId xmlns:a16="http://schemas.microsoft.com/office/drawing/2014/main" id="{6D2741C9-7738-458E-9D1F-3575338D47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6383" y="5537013"/>
            <a:ext cx="8053042" cy="1258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7792">
              <a:solidFill>
                <a:srgbClr val="FFFFFF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76" name="Text Box 13">
            <a:extLst>
              <a:ext uri="{FF2B5EF4-FFF2-40B4-BE49-F238E27FC236}">
                <a16:creationId xmlns:a16="http://schemas.microsoft.com/office/drawing/2014/main" id="{8ED354B1-20D8-4701-8EB3-BAAF03C617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0240" y="38568455"/>
            <a:ext cx="8101064" cy="665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9989" tIns="50159" rIns="99989" bIns="50159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defTabSz="411839" eaLnBrk="1" fontAlgn="base" hangingPunct="1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pt-BR" altLang="pt-BR" sz="3667" b="1" dirty="0">
                <a:solidFill>
                  <a:schemeClr val="tx1"/>
                </a:solidFill>
                <a:cs typeface="Arial" panose="020B0604020202020204" pitchFamily="34" charset="0"/>
              </a:rPr>
              <a:t>Titulação/Instituição dos autores</a:t>
            </a:r>
            <a:r>
              <a:rPr lang="pt-BR" altLang="pt-BR" sz="3667" b="1" dirty="0">
                <a:solidFill>
                  <a:srgbClr val="085508"/>
                </a:solidFill>
                <a:cs typeface="Arial" panose="020B0604020202020204" pitchFamily="34" charset="0"/>
              </a:rPr>
              <a:t>:</a:t>
            </a:r>
            <a:endParaRPr lang="pt-BR" altLang="pt-BR" sz="3667" b="1" dirty="0">
              <a:solidFill>
                <a:srgbClr val="085508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7" name="Text Box 14">
            <a:extLst>
              <a:ext uri="{FF2B5EF4-FFF2-40B4-BE49-F238E27FC236}">
                <a16:creationId xmlns:a16="http://schemas.microsoft.com/office/drawing/2014/main" id="{8B05DE56-2BBD-4752-8A87-3682A38660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04144" y="38600469"/>
            <a:ext cx="7203209" cy="665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9989" tIns="50159" rIns="99989" bIns="50159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defTabSz="411839" eaLnBrk="1" fontAlgn="base" hangingPunct="1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pt-BR" altLang="pt-BR" sz="3667" b="1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 </a:t>
            </a:r>
            <a:r>
              <a:rPr lang="pt-BR" altLang="pt-BR" sz="3667" b="1" dirty="0" err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Xxxxx</a:t>
            </a:r>
            <a:r>
              <a:rPr lang="pt-BR" altLang="pt-BR" sz="3667" b="1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2 </a:t>
            </a:r>
            <a:r>
              <a:rPr lang="pt-BR" altLang="pt-BR" sz="3667" b="1" dirty="0" err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Xxxxxx</a:t>
            </a:r>
            <a:endParaRPr lang="pt-BR" altLang="pt-BR" sz="3667" b="1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8" name="Text Box 15">
            <a:extLst>
              <a:ext uri="{FF2B5EF4-FFF2-40B4-BE49-F238E27FC236}">
                <a16:creationId xmlns:a16="http://schemas.microsoft.com/office/drawing/2014/main" id="{429A9040-AB47-4850-9EAC-629A063C1C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56811" y="595175"/>
            <a:ext cx="14982675" cy="11023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499" tIns="42900" rIns="82499" bIns="429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11839" eaLnBrk="1" fontAlgn="base" hangingPunct="1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pt-BR" altLang="pt-BR" sz="6600" b="1" dirty="0">
                <a:solidFill>
                  <a:srgbClr val="FFFFFF"/>
                </a:solidFill>
                <a:cs typeface="Arial" panose="020B0604020202020204" pitchFamily="34" charset="0"/>
              </a:rPr>
              <a:t>TÍTULO DO TRABALHO</a:t>
            </a:r>
          </a:p>
        </p:txBody>
      </p:sp>
      <p:grpSp>
        <p:nvGrpSpPr>
          <p:cNvPr id="79" name="Group 16">
            <a:extLst>
              <a:ext uri="{FF2B5EF4-FFF2-40B4-BE49-F238E27FC236}">
                <a16:creationId xmlns:a16="http://schemas.microsoft.com/office/drawing/2014/main" id="{C8D0477E-7316-4942-96A0-41ACB50218A3}"/>
              </a:ext>
            </a:extLst>
          </p:cNvPr>
          <p:cNvGrpSpPr>
            <a:grpSpLocks noRot="1"/>
          </p:cNvGrpSpPr>
          <p:nvPr/>
        </p:nvGrpSpPr>
        <p:grpSpPr bwMode="auto">
          <a:xfrm>
            <a:off x="5578185" y="33447629"/>
            <a:ext cx="9273950" cy="0"/>
            <a:chOff x="1772" y="22174"/>
            <a:chExt cx="6372" cy="7208"/>
          </a:xfrm>
        </p:grpSpPr>
        <p:sp>
          <p:nvSpPr>
            <p:cNvPr id="80" name="Rectangle 17">
              <a:extLst>
                <a:ext uri="{FF2B5EF4-FFF2-40B4-BE49-F238E27FC236}">
                  <a16:creationId xmlns:a16="http://schemas.microsoft.com/office/drawing/2014/main" id="{AB115F95-B67E-4EEA-955A-F3A73CAA8D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2" y="22174"/>
              <a:ext cx="2124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69" tIns="53459" rIns="92069" bIns="53459"/>
            <a:lstStyle>
              <a:lvl1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1pPr>
              <a:lvl2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2pPr>
              <a:lvl3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3pPr>
              <a:lvl4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4pPr>
              <a:lvl5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9pPr>
            </a:lstStyle>
            <a:p>
              <a:pPr defTabSz="411839" eaLnBrk="1" fontAlgn="base" hangingPunct="1">
                <a:lnSpc>
                  <a:spcPct val="102000"/>
                </a:lnSpc>
                <a:spcBef>
                  <a:spcPct val="0"/>
                </a:spcBef>
                <a:spcAft>
                  <a:spcPct val="0"/>
                </a:spcAft>
                <a:buSzPct val="100000"/>
              </a:pPr>
              <a:endParaRPr lang="pt-BR" altLang="pt-BR" sz="5134" b="1">
                <a:solidFill>
                  <a:srgbClr val="FFFFFF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1" name="Rectangle 18">
              <a:extLst>
                <a:ext uri="{FF2B5EF4-FFF2-40B4-BE49-F238E27FC236}">
                  <a16:creationId xmlns:a16="http://schemas.microsoft.com/office/drawing/2014/main" id="{2AD33E10-A9C9-4C7C-885B-2A219F026C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6" y="22174"/>
              <a:ext cx="2124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69" tIns="53459" rIns="92069" bIns="53459"/>
            <a:lstStyle>
              <a:lvl1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1pPr>
              <a:lvl2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2pPr>
              <a:lvl3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3pPr>
              <a:lvl4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4pPr>
              <a:lvl5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9pPr>
            </a:lstStyle>
            <a:p>
              <a:pPr defTabSz="411839" eaLnBrk="1" fontAlgn="base" hangingPunct="1">
                <a:lnSpc>
                  <a:spcPct val="102000"/>
                </a:lnSpc>
                <a:spcBef>
                  <a:spcPct val="0"/>
                </a:spcBef>
                <a:spcAft>
                  <a:spcPct val="0"/>
                </a:spcAft>
                <a:buSzPct val="100000"/>
              </a:pPr>
              <a:endParaRPr lang="pt-BR" altLang="pt-BR" sz="5134" b="1">
                <a:solidFill>
                  <a:srgbClr val="FFFFFF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" name="Rectangle 19">
              <a:extLst>
                <a:ext uri="{FF2B5EF4-FFF2-40B4-BE49-F238E27FC236}">
                  <a16:creationId xmlns:a16="http://schemas.microsoft.com/office/drawing/2014/main" id="{FB8C2552-3864-4DFF-9B59-7C1BC50165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20" y="22174"/>
              <a:ext cx="2124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69" tIns="53459" rIns="92069" bIns="53459"/>
            <a:lstStyle>
              <a:lvl1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1pPr>
              <a:lvl2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2pPr>
              <a:lvl3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3pPr>
              <a:lvl4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4pPr>
              <a:lvl5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9pPr>
            </a:lstStyle>
            <a:p>
              <a:pPr defTabSz="411839" eaLnBrk="1" fontAlgn="base" hangingPunct="1">
                <a:lnSpc>
                  <a:spcPct val="102000"/>
                </a:lnSpc>
                <a:spcBef>
                  <a:spcPct val="0"/>
                </a:spcBef>
                <a:spcAft>
                  <a:spcPct val="0"/>
                </a:spcAft>
                <a:buSzPct val="100000"/>
              </a:pPr>
              <a:endParaRPr lang="pt-BR" altLang="pt-BR" sz="5134" b="1">
                <a:solidFill>
                  <a:srgbClr val="FFFFFF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3" name="Rectangle 20">
              <a:extLst>
                <a:ext uri="{FF2B5EF4-FFF2-40B4-BE49-F238E27FC236}">
                  <a16:creationId xmlns:a16="http://schemas.microsoft.com/office/drawing/2014/main" id="{24320D1C-D83A-4DD5-8F33-B25E5B2C91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2" y="13193"/>
              <a:ext cx="2124" cy="591"/>
            </a:xfrm>
            <a:prstGeom prst="rect">
              <a:avLst/>
            </a:prstGeom>
            <a:solidFill>
              <a:srgbClr val="3D6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69" tIns="53459" rIns="92069" bIns="53459"/>
            <a:lstStyle>
              <a:lvl1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1pPr>
              <a:lvl2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2pPr>
              <a:lvl3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3pPr>
              <a:lvl4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4pPr>
              <a:lvl5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9pPr>
            </a:lstStyle>
            <a:p>
              <a:pPr defTabSz="411839" eaLnBrk="1" fontAlgn="base" hangingPunct="1">
                <a:lnSpc>
                  <a:spcPct val="102000"/>
                </a:lnSpc>
                <a:spcBef>
                  <a:spcPct val="0"/>
                </a:spcBef>
                <a:spcAft>
                  <a:spcPct val="0"/>
                </a:spcAft>
                <a:buSzPct val="100000"/>
              </a:pPr>
              <a:r>
                <a:rPr lang="pt-BR" altLang="pt-BR" sz="4217">
                  <a:solidFill>
                    <a:srgbClr val="FFFFFF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Info 1</a:t>
              </a:r>
            </a:p>
          </p:txBody>
        </p:sp>
        <p:sp>
          <p:nvSpPr>
            <p:cNvPr id="84" name="Rectangle 21">
              <a:extLst>
                <a:ext uri="{FF2B5EF4-FFF2-40B4-BE49-F238E27FC236}">
                  <a16:creationId xmlns:a16="http://schemas.microsoft.com/office/drawing/2014/main" id="{5C908384-4E27-49E7-BC3D-3140565973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6" y="13193"/>
              <a:ext cx="2124" cy="591"/>
            </a:xfrm>
            <a:prstGeom prst="rect">
              <a:avLst/>
            </a:prstGeom>
            <a:solidFill>
              <a:srgbClr val="3D6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69" tIns="53459" rIns="92069" bIns="53459"/>
            <a:lstStyle>
              <a:lvl1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1pPr>
              <a:lvl2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2pPr>
              <a:lvl3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3pPr>
              <a:lvl4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4pPr>
              <a:lvl5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9pPr>
            </a:lstStyle>
            <a:p>
              <a:pPr defTabSz="411839" eaLnBrk="1" fontAlgn="base" hangingPunct="1">
                <a:lnSpc>
                  <a:spcPct val="102000"/>
                </a:lnSpc>
                <a:spcBef>
                  <a:spcPct val="0"/>
                </a:spcBef>
                <a:spcAft>
                  <a:spcPct val="0"/>
                </a:spcAft>
                <a:buSzPct val="100000"/>
              </a:pPr>
              <a:r>
                <a:rPr lang="pt-BR" altLang="pt-BR" sz="4217">
                  <a:solidFill>
                    <a:srgbClr val="FFFFFF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Info 2</a:t>
              </a:r>
            </a:p>
          </p:txBody>
        </p:sp>
        <p:sp>
          <p:nvSpPr>
            <p:cNvPr id="85" name="Rectangle 22">
              <a:extLst>
                <a:ext uri="{FF2B5EF4-FFF2-40B4-BE49-F238E27FC236}">
                  <a16:creationId xmlns:a16="http://schemas.microsoft.com/office/drawing/2014/main" id="{51934C31-FC05-4155-90C4-A820FA1F36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20" y="13193"/>
              <a:ext cx="2124" cy="591"/>
            </a:xfrm>
            <a:prstGeom prst="rect">
              <a:avLst/>
            </a:prstGeom>
            <a:solidFill>
              <a:srgbClr val="3D6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69" tIns="53459" rIns="92069" bIns="53459"/>
            <a:lstStyle>
              <a:lvl1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1pPr>
              <a:lvl2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2pPr>
              <a:lvl3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3pPr>
              <a:lvl4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4pPr>
              <a:lvl5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9pPr>
            </a:lstStyle>
            <a:p>
              <a:pPr defTabSz="411839" eaLnBrk="1" fontAlgn="base" hangingPunct="1">
                <a:lnSpc>
                  <a:spcPct val="102000"/>
                </a:lnSpc>
                <a:spcBef>
                  <a:spcPct val="0"/>
                </a:spcBef>
                <a:spcAft>
                  <a:spcPct val="0"/>
                </a:spcAft>
                <a:buSzPct val="100000"/>
              </a:pPr>
              <a:r>
                <a:rPr lang="pt-BR" altLang="pt-BR" sz="4217">
                  <a:solidFill>
                    <a:srgbClr val="FFFFFF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Info 3</a:t>
              </a:r>
            </a:p>
          </p:txBody>
        </p:sp>
        <p:sp>
          <p:nvSpPr>
            <p:cNvPr id="86" name="Rectangle 23">
              <a:extLst>
                <a:ext uri="{FF2B5EF4-FFF2-40B4-BE49-F238E27FC236}">
                  <a16:creationId xmlns:a16="http://schemas.microsoft.com/office/drawing/2014/main" id="{133AB377-E8B2-4AD7-9024-B1BF148E25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2" y="13784"/>
              <a:ext cx="2124" cy="591"/>
            </a:xfrm>
            <a:prstGeom prst="rect">
              <a:avLst/>
            </a:prstGeom>
            <a:solidFill>
              <a:srgbClr val="4F81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69" tIns="53459" rIns="92069" bIns="53459"/>
            <a:lstStyle>
              <a:lvl1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1pPr>
              <a:lvl2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2pPr>
              <a:lvl3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3pPr>
              <a:lvl4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4pPr>
              <a:lvl5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9pPr>
            </a:lstStyle>
            <a:p>
              <a:pPr defTabSz="411839" eaLnBrk="1" fontAlgn="base" hangingPunct="1">
                <a:lnSpc>
                  <a:spcPct val="102000"/>
                </a:lnSpc>
                <a:spcBef>
                  <a:spcPct val="0"/>
                </a:spcBef>
                <a:spcAft>
                  <a:spcPct val="0"/>
                </a:spcAft>
                <a:buSzPct val="100000"/>
              </a:pPr>
              <a:r>
                <a:rPr lang="pt-BR" altLang="pt-BR" sz="4217">
                  <a:solidFill>
                    <a:srgbClr val="FFFFFF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Info 1b</a:t>
              </a:r>
            </a:p>
          </p:txBody>
        </p:sp>
        <p:sp>
          <p:nvSpPr>
            <p:cNvPr id="87" name="Rectangle 24">
              <a:extLst>
                <a:ext uri="{FF2B5EF4-FFF2-40B4-BE49-F238E27FC236}">
                  <a16:creationId xmlns:a16="http://schemas.microsoft.com/office/drawing/2014/main" id="{2522123A-A5AF-449E-BF1C-AA138F5C53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6" y="13784"/>
              <a:ext cx="2124" cy="591"/>
            </a:xfrm>
            <a:prstGeom prst="rect">
              <a:avLst/>
            </a:prstGeom>
            <a:solidFill>
              <a:srgbClr val="4F81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69" tIns="53459" rIns="92069" bIns="53459"/>
            <a:lstStyle>
              <a:lvl1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1pPr>
              <a:lvl2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2pPr>
              <a:lvl3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3pPr>
              <a:lvl4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4pPr>
              <a:lvl5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9pPr>
            </a:lstStyle>
            <a:p>
              <a:pPr defTabSz="411839" eaLnBrk="1" fontAlgn="base" hangingPunct="1">
                <a:lnSpc>
                  <a:spcPct val="102000"/>
                </a:lnSpc>
                <a:spcBef>
                  <a:spcPct val="0"/>
                </a:spcBef>
                <a:spcAft>
                  <a:spcPct val="0"/>
                </a:spcAft>
                <a:buSzPct val="100000"/>
              </a:pPr>
              <a:r>
                <a:rPr lang="pt-BR" altLang="pt-BR" sz="4217">
                  <a:solidFill>
                    <a:srgbClr val="FFFFFF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Info 2b</a:t>
              </a:r>
            </a:p>
          </p:txBody>
        </p:sp>
        <p:sp>
          <p:nvSpPr>
            <p:cNvPr id="88" name="Rectangle 25">
              <a:extLst>
                <a:ext uri="{FF2B5EF4-FFF2-40B4-BE49-F238E27FC236}">
                  <a16:creationId xmlns:a16="http://schemas.microsoft.com/office/drawing/2014/main" id="{84CA64D0-F414-4A93-9461-AD1E20A6A0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20" y="13784"/>
              <a:ext cx="2124" cy="591"/>
            </a:xfrm>
            <a:prstGeom prst="rect">
              <a:avLst/>
            </a:prstGeom>
            <a:solidFill>
              <a:srgbClr val="4F81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69" tIns="53459" rIns="92069" bIns="53459"/>
            <a:lstStyle>
              <a:lvl1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1pPr>
              <a:lvl2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2pPr>
              <a:lvl3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3pPr>
              <a:lvl4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4pPr>
              <a:lvl5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9pPr>
            </a:lstStyle>
            <a:p>
              <a:pPr defTabSz="411839" eaLnBrk="1" fontAlgn="base" hangingPunct="1">
                <a:lnSpc>
                  <a:spcPct val="102000"/>
                </a:lnSpc>
                <a:spcBef>
                  <a:spcPct val="0"/>
                </a:spcBef>
                <a:spcAft>
                  <a:spcPct val="0"/>
                </a:spcAft>
                <a:buSzPct val="100000"/>
              </a:pPr>
              <a:r>
                <a:rPr lang="pt-BR" altLang="pt-BR" sz="4217">
                  <a:solidFill>
                    <a:srgbClr val="FFFFFF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Info 3b</a:t>
              </a:r>
            </a:p>
          </p:txBody>
        </p:sp>
        <p:sp>
          <p:nvSpPr>
            <p:cNvPr id="89" name="Rectangle 26">
              <a:extLst>
                <a:ext uri="{FF2B5EF4-FFF2-40B4-BE49-F238E27FC236}">
                  <a16:creationId xmlns:a16="http://schemas.microsoft.com/office/drawing/2014/main" id="{EBE2D6CF-9728-4BBA-B02E-1D5907397D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2" y="14375"/>
              <a:ext cx="2124" cy="591"/>
            </a:xfrm>
            <a:prstGeom prst="rect">
              <a:avLst/>
            </a:prstGeom>
            <a:solidFill>
              <a:srgbClr val="3D6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69" tIns="53459" rIns="92069" bIns="53459"/>
            <a:lstStyle>
              <a:lvl1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1pPr>
              <a:lvl2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2pPr>
              <a:lvl3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3pPr>
              <a:lvl4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4pPr>
              <a:lvl5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9pPr>
            </a:lstStyle>
            <a:p>
              <a:pPr defTabSz="411839" eaLnBrk="1" fontAlgn="base" hangingPunct="1">
                <a:lnSpc>
                  <a:spcPct val="102000"/>
                </a:lnSpc>
                <a:spcBef>
                  <a:spcPct val="0"/>
                </a:spcBef>
                <a:spcAft>
                  <a:spcPct val="0"/>
                </a:spcAft>
                <a:buSzPct val="100000"/>
              </a:pPr>
              <a:r>
                <a:rPr lang="pt-BR" altLang="pt-BR" sz="4217">
                  <a:solidFill>
                    <a:srgbClr val="FFFFFF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Info 1c</a:t>
              </a:r>
            </a:p>
          </p:txBody>
        </p:sp>
        <p:sp>
          <p:nvSpPr>
            <p:cNvPr id="90" name="Rectangle 27">
              <a:extLst>
                <a:ext uri="{FF2B5EF4-FFF2-40B4-BE49-F238E27FC236}">
                  <a16:creationId xmlns:a16="http://schemas.microsoft.com/office/drawing/2014/main" id="{9BA24CA6-59B5-4594-A0AA-7FA91FB79D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6" y="14375"/>
              <a:ext cx="2124" cy="591"/>
            </a:xfrm>
            <a:prstGeom prst="rect">
              <a:avLst/>
            </a:prstGeom>
            <a:solidFill>
              <a:srgbClr val="3D6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69" tIns="53459" rIns="92069" bIns="53459"/>
            <a:lstStyle>
              <a:lvl1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1pPr>
              <a:lvl2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2pPr>
              <a:lvl3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3pPr>
              <a:lvl4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4pPr>
              <a:lvl5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9pPr>
            </a:lstStyle>
            <a:p>
              <a:pPr defTabSz="411839" eaLnBrk="1" fontAlgn="base" hangingPunct="1">
                <a:lnSpc>
                  <a:spcPct val="102000"/>
                </a:lnSpc>
                <a:spcBef>
                  <a:spcPct val="0"/>
                </a:spcBef>
                <a:spcAft>
                  <a:spcPct val="0"/>
                </a:spcAft>
                <a:buSzPct val="100000"/>
              </a:pPr>
              <a:r>
                <a:rPr lang="pt-BR" altLang="pt-BR" sz="4217">
                  <a:solidFill>
                    <a:srgbClr val="FFFFFF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Info 2c</a:t>
              </a:r>
            </a:p>
          </p:txBody>
        </p:sp>
        <p:sp>
          <p:nvSpPr>
            <p:cNvPr id="91" name="Rectangle 28">
              <a:extLst>
                <a:ext uri="{FF2B5EF4-FFF2-40B4-BE49-F238E27FC236}">
                  <a16:creationId xmlns:a16="http://schemas.microsoft.com/office/drawing/2014/main" id="{0AE7C13E-3F18-488A-A3B9-5BB0858EF4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20" y="14375"/>
              <a:ext cx="2124" cy="591"/>
            </a:xfrm>
            <a:prstGeom prst="rect">
              <a:avLst/>
            </a:prstGeom>
            <a:solidFill>
              <a:srgbClr val="3D6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69" tIns="53459" rIns="92069" bIns="53459"/>
            <a:lstStyle>
              <a:lvl1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1pPr>
              <a:lvl2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2pPr>
              <a:lvl3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3pPr>
              <a:lvl4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4pPr>
              <a:lvl5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  <a:tab pos="8985250" algn="l"/>
                  <a:tab pos="9434513" algn="l"/>
                  <a:tab pos="9883775" algn="l"/>
                </a:tabLst>
                <a:defRPr sz="8500">
                  <a:solidFill>
                    <a:schemeClr val="bg1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9pPr>
            </a:lstStyle>
            <a:p>
              <a:pPr defTabSz="411839" eaLnBrk="1" fontAlgn="base" hangingPunct="1">
                <a:lnSpc>
                  <a:spcPct val="102000"/>
                </a:lnSpc>
                <a:spcBef>
                  <a:spcPct val="0"/>
                </a:spcBef>
                <a:spcAft>
                  <a:spcPct val="0"/>
                </a:spcAft>
                <a:buSzPct val="100000"/>
              </a:pPr>
              <a:r>
                <a:rPr lang="pt-BR" altLang="pt-BR" sz="4217">
                  <a:solidFill>
                    <a:srgbClr val="FFFFFF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Info 3c</a:t>
              </a:r>
            </a:p>
          </p:txBody>
        </p:sp>
        <p:sp>
          <p:nvSpPr>
            <p:cNvPr id="92" name="Line 29">
              <a:extLst>
                <a:ext uri="{FF2B5EF4-FFF2-40B4-BE49-F238E27FC236}">
                  <a16:creationId xmlns:a16="http://schemas.microsoft.com/office/drawing/2014/main" id="{C5766BEB-98D5-4E4A-9E8B-3E8FF1CEA9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2" y="13193"/>
              <a:ext cx="2124" cy="0"/>
            </a:xfrm>
            <a:prstGeom prst="line">
              <a:avLst/>
            </a:prstGeom>
            <a:noFill/>
            <a:ln w="2880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11839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pt-BR" sz="7792">
                <a:solidFill>
                  <a:srgbClr val="FFFFFF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93" name="Line 30">
              <a:extLst>
                <a:ext uri="{FF2B5EF4-FFF2-40B4-BE49-F238E27FC236}">
                  <a16:creationId xmlns:a16="http://schemas.microsoft.com/office/drawing/2014/main" id="{4C411794-498C-4332-B002-A81558D88C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96" y="13193"/>
              <a:ext cx="2124" cy="0"/>
            </a:xfrm>
            <a:prstGeom prst="line">
              <a:avLst/>
            </a:prstGeom>
            <a:noFill/>
            <a:ln w="2880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11839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pt-BR" sz="7792">
                <a:solidFill>
                  <a:srgbClr val="FFFFFF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94" name="Line 31">
              <a:extLst>
                <a:ext uri="{FF2B5EF4-FFF2-40B4-BE49-F238E27FC236}">
                  <a16:creationId xmlns:a16="http://schemas.microsoft.com/office/drawing/2014/main" id="{1DAEFA6E-E3D1-408C-B510-113D10AABC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20" y="13193"/>
              <a:ext cx="2124" cy="0"/>
            </a:xfrm>
            <a:prstGeom prst="line">
              <a:avLst/>
            </a:prstGeom>
            <a:noFill/>
            <a:ln w="2880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11839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pt-BR" sz="7792">
                <a:solidFill>
                  <a:srgbClr val="FFFFFF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endParaRPr>
            </a:p>
          </p:txBody>
        </p:sp>
      </p:grpSp>
      <p:sp>
        <p:nvSpPr>
          <p:cNvPr id="95" name="Text Box 32">
            <a:extLst>
              <a:ext uri="{FF2B5EF4-FFF2-40B4-BE49-F238E27FC236}">
                <a16:creationId xmlns:a16="http://schemas.microsoft.com/office/drawing/2014/main" id="{BDDA15C8-2DA0-42C2-9400-9DEC661131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9043" y="7225547"/>
            <a:ext cx="14410601" cy="300602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9989" tIns="50159" rIns="99989" bIns="50159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defTabSz="411839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altLang="pt-BR" sz="5500" b="1" dirty="0">
                <a:solidFill>
                  <a:srgbClr val="000000"/>
                </a:solidFill>
                <a:cs typeface="Arial" panose="020B0604020202020204" pitchFamily="34" charset="0"/>
              </a:rPr>
              <a:t>Introdução</a:t>
            </a: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altLang="pt-BR" sz="3483" dirty="0">
                <a:solidFill>
                  <a:srgbClr val="000000"/>
                </a:solidFill>
                <a:cs typeface="Arial" panose="020B0604020202020204" pitchFamily="34" charset="0"/>
              </a:rPr>
              <a:t>         </a:t>
            </a:r>
            <a:r>
              <a:rPr lang="pt-BR" altLang="pt-BR" sz="3483" dirty="0" err="1">
                <a:solidFill>
                  <a:srgbClr val="000000"/>
                </a:solidFill>
                <a:cs typeface="Arial" panose="020B0604020202020204" pitchFamily="34" charset="0"/>
              </a:rPr>
              <a:t>Xxxxxxxxxxxx</a:t>
            </a:r>
            <a:endParaRPr lang="pt-BR" altLang="pt-BR" sz="3483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5500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defTabSz="411839" eaLnBrk="1" fontAlgn="base" hangingPunct="1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pt-BR" altLang="pt-BR" sz="5500" b="1" dirty="0">
                <a:solidFill>
                  <a:srgbClr val="000000"/>
                </a:solidFill>
                <a:cs typeface="Arial" panose="020B0604020202020204" pitchFamily="34" charset="0"/>
              </a:rPr>
              <a:t>Método</a:t>
            </a: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altLang="pt-BR" sz="3483" dirty="0">
                <a:solidFill>
                  <a:srgbClr val="000000"/>
                </a:solidFill>
                <a:cs typeface="Arial" panose="020B0604020202020204" pitchFamily="34" charset="0"/>
              </a:rPr>
              <a:t>         </a:t>
            </a:r>
            <a:r>
              <a:rPr lang="pt-BR" altLang="pt-BR" sz="3483" dirty="0" err="1">
                <a:solidFill>
                  <a:srgbClr val="000000"/>
                </a:solidFill>
                <a:cs typeface="Arial" panose="020B0604020202020204" pitchFamily="34" charset="0"/>
              </a:rPr>
              <a:t>Xxxxxxxxxxx</a:t>
            </a:r>
            <a:endParaRPr lang="pt-BR" altLang="pt-BR" sz="3483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5500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defTabSz="411839" eaLnBrk="1" fontAlgn="base" hangingPunct="1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pt-BR" altLang="pt-BR" sz="5500" b="1" dirty="0">
                <a:solidFill>
                  <a:srgbClr val="000000"/>
                </a:solidFill>
                <a:cs typeface="Arial" panose="020B0604020202020204" pitchFamily="34" charset="0"/>
              </a:rPr>
              <a:t>Resultado</a:t>
            </a: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altLang="pt-BR" sz="3483" dirty="0">
                <a:solidFill>
                  <a:srgbClr val="000000"/>
                </a:solidFill>
                <a:cs typeface="Arial" panose="020B0604020202020204" pitchFamily="34" charset="0"/>
              </a:rPr>
              <a:t>          </a:t>
            </a:r>
            <a:r>
              <a:rPr lang="pt-BR" altLang="pt-BR" sz="3483" dirty="0" err="1">
                <a:solidFill>
                  <a:srgbClr val="000000"/>
                </a:solidFill>
                <a:cs typeface="Arial" panose="020B0604020202020204" pitchFamily="34" charset="0"/>
              </a:rPr>
              <a:t>Xxxxxx</a:t>
            </a:r>
            <a:endParaRPr lang="pt-BR" altLang="pt-BR" sz="3483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96" name="Text Box 34">
            <a:extLst>
              <a:ext uri="{FF2B5EF4-FFF2-40B4-BE49-F238E27FC236}">
                <a16:creationId xmlns:a16="http://schemas.microsoft.com/office/drawing/2014/main" id="{4FCCEB66-513F-485F-A909-2C7822EDFC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86801" y="15918365"/>
            <a:ext cx="13267002" cy="22305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499" tIns="42900" rIns="82499" bIns="429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defTabSz="411839" eaLnBrk="1" fontAlgn="base" hangingPunct="1">
              <a:spcBef>
                <a:spcPct val="0"/>
              </a:spcBef>
              <a:spcAft>
                <a:spcPct val="0"/>
              </a:spcAft>
            </a:pPr>
            <a:endParaRPr lang="pt-BR" altLang="pt-BR" sz="3483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defTabSz="411839" eaLnBrk="1" fontAlgn="base" hangingPunct="1">
              <a:spcBef>
                <a:spcPct val="0"/>
              </a:spcBef>
              <a:spcAft>
                <a:spcPct val="0"/>
              </a:spcAft>
            </a:pPr>
            <a:endParaRPr lang="pt-BR" altLang="pt-BR" sz="3483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defTabSz="411839" eaLnBrk="1" fontAlgn="base" hangingPunct="1">
              <a:spcBef>
                <a:spcPct val="0"/>
              </a:spcBef>
              <a:spcAft>
                <a:spcPct val="0"/>
              </a:spcAft>
            </a:pPr>
            <a:endParaRPr lang="pt-BR" altLang="pt-BR" sz="3483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defTabSz="411839" eaLnBrk="1" fontAlgn="base" hangingPunct="1">
              <a:spcBef>
                <a:spcPct val="0"/>
              </a:spcBef>
              <a:spcAft>
                <a:spcPct val="0"/>
              </a:spcAft>
            </a:pPr>
            <a:endParaRPr lang="pt-BR" altLang="pt-BR" sz="3483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7" name="Text Box 35">
            <a:extLst>
              <a:ext uri="{FF2B5EF4-FFF2-40B4-BE49-F238E27FC236}">
                <a16:creationId xmlns:a16="http://schemas.microsoft.com/office/drawing/2014/main" id="{1ED8E71E-7683-4282-AD2F-CF85173FF6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12140" y="7364008"/>
            <a:ext cx="14019836" cy="24953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82499" tIns="42900" rIns="82499" bIns="429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just" defTabSz="411839" fontAlgn="base">
              <a:spcBef>
                <a:spcPts val="3483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altLang="pt-BR" sz="5500" b="1" dirty="0">
                <a:solidFill>
                  <a:srgbClr val="000000"/>
                </a:solidFill>
                <a:cs typeface="Arial" panose="020B0604020202020204" pitchFamily="34" charset="0"/>
              </a:rPr>
              <a:t>Discussão (suprimir em caso de relatos de experiência)</a:t>
            </a: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altLang="pt-BR" sz="3483" dirty="0">
                <a:solidFill>
                  <a:srgbClr val="000000"/>
                </a:solidFill>
                <a:cs typeface="Arial" panose="020B0604020202020204" pitchFamily="34" charset="0"/>
              </a:rPr>
              <a:t>           XXXXXXXXX</a:t>
            </a: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5500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5500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altLang="pt-BR" sz="5500" b="1" dirty="0">
                <a:solidFill>
                  <a:srgbClr val="000000"/>
                </a:solidFill>
                <a:cs typeface="Arial" panose="020B0604020202020204" pitchFamily="34" charset="0"/>
              </a:rPr>
              <a:t>Conclusão</a:t>
            </a:r>
          </a:p>
          <a:p>
            <a:pPr algn="just" defTabSz="411839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BR" altLang="pt-BR" sz="3483" dirty="0">
                <a:solidFill>
                  <a:srgbClr val="000000"/>
                </a:solidFill>
                <a:cs typeface="Arial" panose="020B0604020202020204" pitchFamily="34" charset="0"/>
              </a:rPr>
              <a:t>             </a:t>
            </a:r>
            <a:r>
              <a:rPr lang="pt-BR" altLang="pt-BR" sz="3483" dirty="0" err="1">
                <a:solidFill>
                  <a:srgbClr val="000000"/>
                </a:solidFill>
                <a:cs typeface="Arial" panose="020B0604020202020204" pitchFamily="34" charset="0"/>
              </a:rPr>
              <a:t>Xxxxxxxxxna</a:t>
            </a:r>
            <a:r>
              <a:rPr lang="pt-BR" altLang="pt-BR" sz="3483" dirty="0">
                <a:solidFill>
                  <a:srgbClr val="000000"/>
                </a:solidFill>
                <a:cs typeface="Arial" panose="020B0604020202020204" pitchFamily="34" charset="0"/>
              </a:rPr>
              <a:t> implantação dessa tecnologia.</a:t>
            </a:r>
          </a:p>
          <a:p>
            <a:pPr algn="just" defTabSz="411839" eaLnBrk="1" fontAlgn="base" hangingPunct="1">
              <a:spcBef>
                <a:spcPct val="0"/>
              </a:spcBef>
              <a:spcAft>
                <a:spcPct val="0"/>
              </a:spcAft>
            </a:pPr>
            <a:endParaRPr lang="pt-BR" altLang="pt-BR" sz="3483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eaLnBrk="1" fontAlgn="base" hangingPunct="1">
              <a:spcBef>
                <a:spcPct val="0"/>
              </a:spcBef>
              <a:spcAft>
                <a:spcPct val="0"/>
              </a:spcAft>
            </a:pPr>
            <a:endParaRPr lang="pt-BR" altLang="pt-BR" sz="3483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eaLnBrk="1" fontAlgn="base" hangingPunct="1">
              <a:spcBef>
                <a:spcPct val="0"/>
              </a:spcBef>
              <a:spcAft>
                <a:spcPct val="0"/>
              </a:spcAft>
            </a:pPr>
            <a:endParaRPr lang="pt-BR" altLang="pt-BR" sz="3483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eaLnBrk="1" fontAlgn="base" hangingPunct="1">
              <a:spcBef>
                <a:spcPct val="0"/>
              </a:spcBef>
              <a:spcAft>
                <a:spcPct val="0"/>
              </a:spcAft>
            </a:pPr>
            <a:endParaRPr lang="pt-BR" altLang="pt-BR" sz="3483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eaLnBrk="1" fontAlgn="base" hangingPunct="1">
              <a:spcBef>
                <a:spcPct val="0"/>
              </a:spcBef>
              <a:spcAft>
                <a:spcPct val="0"/>
              </a:spcAft>
            </a:pPr>
            <a:endParaRPr lang="pt-BR" altLang="pt-BR" sz="3483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eaLnBrk="1" fontAlgn="base" hangingPunct="1">
              <a:spcBef>
                <a:spcPct val="0"/>
              </a:spcBef>
              <a:spcAft>
                <a:spcPct val="0"/>
              </a:spcAft>
            </a:pPr>
            <a:endParaRPr lang="pt-BR" altLang="pt-BR" sz="3483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eaLnBrk="1" fontAlgn="base" hangingPunct="1">
              <a:spcBef>
                <a:spcPct val="0"/>
              </a:spcBef>
              <a:spcAft>
                <a:spcPct val="0"/>
              </a:spcAft>
            </a:pPr>
            <a:endParaRPr lang="pt-BR" altLang="pt-BR" sz="3483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eaLnBrk="1" fontAlgn="base" hangingPunct="1">
              <a:spcBef>
                <a:spcPct val="0"/>
              </a:spcBef>
              <a:spcAft>
                <a:spcPct val="0"/>
              </a:spcAft>
            </a:pPr>
            <a:endParaRPr lang="pt-BR" altLang="pt-BR" sz="3483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eaLnBrk="1" fontAlgn="base" hangingPunct="1">
              <a:spcBef>
                <a:spcPct val="0"/>
              </a:spcBef>
              <a:spcAft>
                <a:spcPct val="0"/>
              </a:spcAft>
            </a:pPr>
            <a:endParaRPr lang="pt-BR" altLang="pt-BR" sz="3483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eaLnBrk="1" fontAlgn="base" hangingPunct="1">
              <a:spcBef>
                <a:spcPct val="0"/>
              </a:spcBef>
              <a:spcAft>
                <a:spcPct val="0"/>
              </a:spcAft>
            </a:pPr>
            <a:endParaRPr lang="pt-BR" altLang="pt-BR" sz="3483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eaLnBrk="1" fontAlgn="base" hangingPunct="1">
              <a:spcBef>
                <a:spcPct val="0"/>
              </a:spcBef>
              <a:spcAft>
                <a:spcPct val="0"/>
              </a:spcAft>
            </a:pPr>
            <a:endParaRPr lang="pt-BR" altLang="pt-BR" sz="3483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eaLnBrk="1" fontAlgn="base" hangingPunct="1">
              <a:spcBef>
                <a:spcPct val="0"/>
              </a:spcBef>
              <a:spcAft>
                <a:spcPct val="0"/>
              </a:spcAft>
            </a:pPr>
            <a:endParaRPr lang="pt-BR" altLang="pt-BR" sz="3483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eaLnBrk="1" fontAlgn="base" hangingPunct="1">
              <a:spcBef>
                <a:spcPct val="0"/>
              </a:spcBef>
              <a:spcAft>
                <a:spcPct val="0"/>
              </a:spcAft>
            </a:pPr>
            <a:endParaRPr lang="pt-BR" altLang="pt-BR" sz="3483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eaLnBrk="1" fontAlgn="base" hangingPunct="1">
              <a:spcBef>
                <a:spcPct val="0"/>
              </a:spcBef>
              <a:spcAft>
                <a:spcPct val="0"/>
              </a:spcAft>
            </a:pPr>
            <a:endParaRPr lang="pt-BR" altLang="pt-BR" sz="3483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eaLnBrk="1" fontAlgn="base" hangingPunct="1">
              <a:spcBef>
                <a:spcPct val="0"/>
              </a:spcBef>
              <a:spcAft>
                <a:spcPct val="0"/>
              </a:spcAft>
            </a:pPr>
            <a:endParaRPr lang="pt-BR" altLang="pt-BR" sz="3483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eaLnBrk="1" fontAlgn="base" hangingPunct="1">
              <a:spcBef>
                <a:spcPct val="0"/>
              </a:spcBef>
              <a:spcAft>
                <a:spcPct val="0"/>
              </a:spcAft>
            </a:pPr>
            <a:endParaRPr lang="pt-BR" altLang="pt-BR" sz="3483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eaLnBrk="1" fontAlgn="base" hangingPunct="1">
              <a:spcBef>
                <a:spcPct val="0"/>
              </a:spcBef>
              <a:spcAft>
                <a:spcPct val="0"/>
              </a:spcAft>
            </a:pPr>
            <a:endParaRPr lang="pt-BR" altLang="pt-BR" sz="3483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eaLnBrk="1" fontAlgn="base" hangingPunct="1">
              <a:spcBef>
                <a:spcPct val="0"/>
              </a:spcBef>
              <a:spcAft>
                <a:spcPct val="0"/>
              </a:spcAft>
            </a:pPr>
            <a:endParaRPr lang="pt-BR" altLang="pt-BR" sz="3483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eaLnBrk="1" fontAlgn="base" hangingPunct="1">
              <a:spcBef>
                <a:spcPct val="0"/>
              </a:spcBef>
              <a:spcAft>
                <a:spcPct val="0"/>
              </a:spcAft>
            </a:pPr>
            <a:endParaRPr lang="pt-BR" altLang="pt-BR" sz="3483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BR" altLang="pt-BR" sz="5500" b="1" dirty="0">
                <a:solidFill>
                  <a:srgbClr val="000000"/>
                </a:solidFill>
                <a:cs typeface="Arial" panose="020B0604020202020204" pitchFamily="34" charset="0"/>
              </a:rPr>
              <a:t>Referência</a:t>
            </a:r>
          </a:p>
          <a:p>
            <a:pPr algn="just" defTabSz="411839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BR" altLang="pt-BR" sz="3208" dirty="0">
                <a:solidFill>
                  <a:srgbClr val="000000"/>
                </a:solidFill>
                <a:cs typeface="Arial" panose="020B0604020202020204" pitchFamily="34" charset="0"/>
              </a:rPr>
              <a:t>1. </a:t>
            </a:r>
            <a:r>
              <a:rPr lang="pt-BR" altLang="pt-BR" sz="3208" dirty="0" err="1">
                <a:solidFill>
                  <a:srgbClr val="000000"/>
                </a:solidFill>
                <a:cs typeface="Arial" panose="020B0604020202020204" pitchFamily="34" charset="0"/>
              </a:rPr>
              <a:t>Xxxxxxxxx</a:t>
            </a:r>
            <a:endParaRPr lang="pt-BR" altLang="pt-BR" sz="3208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defTabSz="411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pt-BR" altLang="pt-BR" sz="3483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8" name="Text Box 36">
            <a:extLst>
              <a:ext uri="{FF2B5EF4-FFF2-40B4-BE49-F238E27FC236}">
                <a16:creationId xmlns:a16="http://schemas.microsoft.com/office/drawing/2014/main" id="{8578FE6D-B246-45ED-8E15-50082F7E7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75718" y="38411294"/>
            <a:ext cx="4222972" cy="665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9989" tIns="50159" rIns="99989" bIns="50159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defTabSz="411839" eaLnBrk="1" fontAlgn="base" hangingPunct="1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pt-BR" altLang="pt-BR" sz="3667" dirty="0">
                <a:solidFill>
                  <a:srgbClr val="FFFFFF"/>
                </a:solidFill>
                <a:cs typeface="Arial" panose="020B0604020202020204" pitchFamily="34" charset="0"/>
              </a:rPr>
              <a:t>E-mail do relator:</a:t>
            </a:r>
          </a:p>
        </p:txBody>
      </p:sp>
      <p:sp>
        <p:nvSpPr>
          <p:cNvPr id="99" name="Text Box 37">
            <a:extLst>
              <a:ext uri="{FF2B5EF4-FFF2-40B4-BE49-F238E27FC236}">
                <a16:creationId xmlns:a16="http://schemas.microsoft.com/office/drawing/2014/main" id="{679C7965-C3D7-4761-B8B8-0C3F1FD398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93863" y="38417115"/>
            <a:ext cx="6257333" cy="665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9989" tIns="50159" rIns="99989" bIns="50159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defTabSz="411839" eaLnBrk="1" fontAlgn="base" hangingPunct="1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pt-BR" altLang="pt-BR" sz="3667">
                <a:solidFill>
                  <a:srgbClr val="FFFFFF"/>
                </a:solidFill>
                <a:cs typeface="Arial" panose="020B0604020202020204" pitchFamily="34" charset="0"/>
              </a:rPr>
              <a:t>Xxxxxx</a:t>
            </a:r>
          </a:p>
        </p:txBody>
      </p:sp>
      <p:sp>
        <p:nvSpPr>
          <p:cNvPr id="100" name="Text Box 13">
            <a:extLst>
              <a:ext uri="{FF2B5EF4-FFF2-40B4-BE49-F238E27FC236}">
                <a16:creationId xmlns:a16="http://schemas.microsoft.com/office/drawing/2014/main" id="{321AD65F-A3DA-4D2C-9336-ECE7707054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14174" y="4928027"/>
            <a:ext cx="2920573" cy="7784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9989" tIns="50159" rIns="99989" bIns="50159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defTabSz="411839" eaLnBrk="1" fontAlgn="base" hangingPunct="1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pt-BR" altLang="pt-BR" sz="4400" b="1" dirty="0">
                <a:solidFill>
                  <a:srgbClr val="085508"/>
                </a:solidFill>
                <a:cs typeface="Arial" panose="020B0604020202020204" pitchFamily="34" charset="0"/>
              </a:rPr>
              <a:t>Autores:</a:t>
            </a:r>
          </a:p>
        </p:txBody>
      </p:sp>
      <p:sp>
        <p:nvSpPr>
          <p:cNvPr id="101" name="Text Box 14">
            <a:extLst>
              <a:ext uri="{FF2B5EF4-FFF2-40B4-BE49-F238E27FC236}">
                <a16:creationId xmlns:a16="http://schemas.microsoft.com/office/drawing/2014/main" id="{9DBAF5B1-3077-4D61-BA6D-2619E1A762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68439" y="4848441"/>
            <a:ext cx="7788197" cy="7784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9989" tIns="50159" rIns="99989" bIns="50159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defTabSz="411839" eaLnBrk="1" fontAlgn="base" hangingPunct="1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pt-BR" altLang="pt-BR" sz="4400" b="1" dirty="0" err="1">
                <a:solidFill>
                  <a:srgbClr val="085508"/>
                </a:solidFill>
                <a:cs typeface="Arial" panose="020B0604020202020204" pitchFamily="34" charset="0"/>
              </a:rPr>
              <a:t>xxxxxx</a:t>
            </a:r>
            <a:endParaRPr lang="pt-BR" altLang="pt-BR" sz="4400" b="1" dirty="0">
              <a:solidFill>
                <a:srgbClr val="085508"/>
              </a:solidFill>
              <a:cs typeface="Arial" panose="020B0604020202020204" pitchFamily="34" charset="0"/>
            </a:endParaRPr>
          </a:p>
        </p:txBody>
      </p:sp>
      <p:pic>
        <p:nvPicPr>
          <p:cNvPr id="107" name="Imagem 106">
            <a:extLst>
              <a:ext uri="{FF2B5EF4-FFF2-40B4-BE49-F238E27FC236}">
                <a16:creationId xmlns:a16="http://schemas.microsoft.com/office/drawing/2014/main" id="{F4BFD193-2E14-4C86-9715-D57B7C36B4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897" y="52447"/>
            <a:ext cx="32399288" cy="4134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3417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71</Words>
  <Application>Microsoft Office PowerPoint</Application>
  <PresentationFormat>Personalizar</PresentationFormat>
  <Paragraphs>109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nadile de castro</dc:creator>
  <cp:lastModifiedBy>nadile de castro</cp:lastModifiedBy>
  <cp:revision>3</cp:revision>
  <dcterms:created xsi:type="dcterms:W3CDTF">2019-03-07T15:57:24Z</dcterms:created>
  <dcterms:modified xsi:type="dcterms:W3CDTF">2019-03-07T16:15:33Z</dcterms:modified>
</cp:coreProperties>
</file>