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396001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473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/h1dCyiC5A6aTzJWw1LjoYELN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7A54"/>
    <a:srgbClr val="777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334" y="150"/>
      </p:cViewPr>
      <p:guideLst>
        <p:guide orient="horz" pos="12473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636666" y="9132501"/>
            <a:ext cx="25125956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9899126" y="15394959"/>
            <a:ext cx="33559329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275562" y="8611358"/>
            <a:ext cx="33559329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4465069"/>
            <a:ext cx="13706415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9707549"/>
            <a:ext cx="13773917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4465069"/>
            <a:ext cx="13773917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17CDC145-8555-6DAE-559D-08FF4B314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2399288" cy="647604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1A3662A-E454-E545-D047-F5DF17B88CDF}"/>
              </a:ext>
            </a:extLst>
          </p:cNvPr>
          <p:cNvSpPr txBox="1"/>
          <p:nvPr/>
        </p:nvSpPr>
        <p:spPr>
          <a:xfrm>
            <a:off x="2017024" y="6937638"/>
            <a:ext cx="291645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TÍTULO EM ARIAL BLACK; NEGRITO; TAM. 80</a:t>
            </a:r>
          </a:p>
          <a:p>
            <a:pPr algn="ctr"/>
            <a:r>
              <a:rPr lang="pt-BR" sz="80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SEGUNDA LINHA DO TÍTULO</a:t>
            </a:r>
            <a:br>
              <a:rPr lang="pt-BR" sz="80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t-BR" sz="80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TERCEIRA LINHA DO TÍTULO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F1978A2-8556-DAE7-918F-466AAF9A377E}"/>
              </a:ext>
            </a:extLst>
          </p:cNvPr>
          <p:cNvSpPr txBox="1"/>
          <p:nvPr/>
        </p:nvSpPr>
        <p:spPr>
          <a:xfrm>
            <a:off x="3746897" y="11088335"/>
            <a:ext cx="2570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Autores: </a:t>
            </a:r>
            <a:r>
              <a:rPr lang="pt-BR" sz="4800" u="sng" dirty="0">
                <a:latin typeface="Arial" panose="020B0604020202020204" pitchFamily="34" charset="0"/>
                <a:cs typeface="Arial" panose="020B0604020202020204" pitchFamily="34" charset="0"/>
              </a:rPr>
              <a:t>Sobrenome principal, Nome </a:t>
            </a:r>
            <a:r>
              <a:rPr lang="pt-BR" sz="4800" u="sng" dirty="0" err="1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  <a:r>
              <a:rPr lang="pt-BR" sz="48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48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4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CA43C5B-9AFA-151E-72FA-89F11703229C}"/>
              </a:ext>
            </a:extLst>
          </p:cNvPr>
          <p:cNvSpPr txBox="1"/>
          <p:nvPr/>
        </p:nvSpPr>
        <p:spPr>
          <a:xfrm>
            <a:off x="3746898" y="12284377"/>
            <a:ext cx="257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Afiliação: 1. ...................................................................;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34</Words>
  <Application>Microsoft Office PowerPoint</Application>
  <PresentationFormat>Personalizar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Nathália Castanho</dc:creator>
  <cp:lastModifiedBy>Maria Olimpia Sereia</cp:lastModifiedBy>
  <cp:revision>18</cp:revision>
  <dcterms:created xsi:type="dcterms:W3CDTF">2024-05-03T22:43:33Z</dcterms:created>
  <dcterms:modified xsi:type="dcterms:W3CDTF">2024-09-30T14:47:56Z</dcterms:modified>
</cp:coreProperties>
</file>