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1pPr>
    <a:lvl2pPr marL="2159838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2pPr>
    <a:lvl3pPr marL="4319676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3pPr>
    <a:lvl4pPr marL="6479514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4pPr>
    <a:lvl5pPr marL="8639352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5pPr>
    <a:lvl6pPr marL="10799190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6pPr>
    <a:lvl7pPr marL="12959028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7pPr>
    <a:lvl8pPr marL="15118866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8pPr>
    <a:lvl9pPr marL="17278704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0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822" autoAdjust="0"/>
  </p:normalViewPr>
  <p:slideViewPr>
    <p:cSldViewPr>
      <p:cViewPr varScale="1">
        <p:scale>
          <a:sx n="17" d="100"/>
          <a:sy n="17" d="100"/>
        </p:scale>
        <p:origin x="1794" y="174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47" y="13420201"/>
            <a:ext cx="27539395" cy="926013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894" y="24480362"/>
            <a:ext cx="22679502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0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0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0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0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52DB-F23C-43EC-BD10-E02C54BA10E6}" type="datetimeFigureOut">
              <a:rPr lang="pt-BR" smtClean="0"/>
              <a:t>05/11/2018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AC90-AFCC-432A-AAE4-7ADFC799CF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178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52DB-F23C-43EC-BD10-E02C54BA10E6}" type="datetimeFigureOut">
              <a:rPr lang="pt-BR" smtClean="0"/>
              <a:t>05/11/2018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AC90-AFCC-432A-AAE4-7ADFC799CF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801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42547" y="10900163"/>
            <a:ext cx="25829433" cy="23222343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003" y="10900163"/>
            <a:ext cx="76959559" cy="23222343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52DB-F23C-43EC-BD10-E02C54BA10E6}" type="datetimeFigureOut">
              <a:rPr lang="pt-BR" smtClean="0"/>
              <a:t>05/11/2018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AC90-AFCC-432A-AAE4-7ADFC799CF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76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52DB-F23C-43EC-BD10-E02C54BA10E6}" type="datetimeFigureOut">
              <a:rPr lang="pt-BR" smtClean="0"/>
              <a:t>05/11/2018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AC90-AFCC-432A-AAE4-7ADFC799CF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470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20" y="27760414"/>
            <a:ext cx="27539395" cy="8580127"/>
          </a:xfrm>
        </p:spPr>
        <p:txBody>
          <a:bodyPr anchor="t"/>
          <a:lstStyle>
            <a:lvl1pPr algn="l">
              <a:defRPr sz="18898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320" y="18310277"/>
            <a:ext cx="27539395" cy="9450136"/>
          </a:xfrm>
        </p:spPr>
        <p:txBody>
          <a:bodyPr anchor="b"/>
          <a:lstStyle>
            <a:lvl1pPr marL="0" indent="0">
              <a:buNone/>
              <a:defRPr sz="9499">
                <a:solidFill>
                  <a:schemeClr val="tx1">
                    <a:tint val="75000"/>
                  </a:schemeClr>
                </a:solidFill>
              </a:defRPr>
            </a:lvl1pPr>
            <a:lvl2pPr marL="2160054" indent="0">
              <a:buNone/>
              <a:defRPr sz="8499">
                <a:solidFill>
                  <a:schemeClr val="tx1">
                    <a:tint val="75000"/>
                  </a:schemeClr>
                </a:solidFill>
              </a:defRPr>
            </a:lvl2pPr>
            <a:lvl3pPr marL="4320108" indent="0">
              <a:buNone/>
              <a:defRPr sz="7599">
                <a:solidFill>
                  <a:schemeClr val="tx1">
                    <a:tint val="75000"/>
                  </a:schemeClr>
                </a:solidFill>
              </a:defRPr>
            </a:lvl3pPr>
            <a:lvl4pPr marL="6480162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4pPr>
            <a:lvl5pPr marL="8640216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5pPr>
            <a:lvl6pPr marL="10800270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6pPr>
            <a:lvl7pPr marL="12960324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7pPr>
            <a:lvl8pPr marL="15120378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8pPr>
            <a:lvl9pPr marL="17280432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52DB-F23C-43EC-BD10-E02C54BA10E6}" type="datetimeFigureOut">
              <a:rPr lang="pt-BR" smtClean="0"/>
              <a:t>05/11/2018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AC90-AFCC-432A-AAE4-7ADFC799CF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696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002" y="63500941"/>
            <a:ext cx="51394494" cy="179622653"/>
          </a:xfrm>
        </p:spPr>
        <p:txBody>
          <a:bodyPr/>
          <a:lstStyle>
            <a:lvl1pPr>
              <a:defRPr sz="13199"/>
            </a:lvl1pPr>
            <a:lvl2pPr>
              <a:defRPr sz="11299"/>
            </a:lvl2pPr>
            <a:lvl3pPr>
              <a:defRPr sz="9499"/>
            </a:lvl3pPr>
            <a:lvl4pPr>
              <a:defRPr sz="8499"/>
            </a:lvl4pPr>
            <a:lvl5pPr>
              <a:defRPr sz="8499"/>
            </a:lvl5pPr>
            <a:lvl6pPr>
              <a:defRPr sz="8499"/>
            </a:lvl6pPr>
            <a:lvl7pPr>
              <a:defRPr sz="8499"/>
            </a:lvl7pPr>
            <a:lvl8pPr>
              <a:defRPr sz="8499"/>
            </a:lvl8pPr>
            <a:lvl9pPr>
              <a:defRPr sz="8499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77483" y="63500941"/>
            <a:ext cx="51394497" cy="179622653"/>
          </a:xfrm>
        </p:spPr>
        <p:txBody>
          <a:bodyPr/>
          <a:lstStyle>
            <a:lvl1pPr>
              <a:defRPr sz="13199"/>
            </a:lvl1pPr>
            <a:lvl2pPr>
              <a:defRPr sz="11299"/>
            </a:lvl2pPr>
            <a:lvl3pPr>
              <a:defRPr sz="9499"/>
            </a:lvl3pPr>
            <a:lvl4pPr>
              <a:defRPr sz="8499"/>
            </a:lvl4pPr>
            <a:lvl5pPr>
              <a:defRPr sz="8499"/>
            </a:lvl5pPr>
            <a:lvl6pPr>
              <a:defRPr sz="8499"/>
            </a:lvl6pPr>
            <a:lvl7pPr>
              <a:defRPr sz="8499"/>
            </a:lvl7pPr>
            <a:lvl8pPr>
              <a:defRPr sz="8499"/>
            </a:lvl8pPr>
            <a:lvl9pPr>
              <a:defRPr sz="8499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52DB-F23C-43EC-BD10-E02C54BA10E6}" type="datetimeFigureOut">
              <a:rPr lang="pt-BR" smtClean="0"/>
              <a:t>05/11/2018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AC90-AFCC-432A-AAE4-7ADFC799CF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178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5" y="1730028"/>
            <a:ext cx="29159359" cy="7200106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5" y="9670146"/>
            <a:ext cx="14315312" cy="4030057"/>
          </a:xfrm>
        </p:spPr>
        <p:txBody>
          <a:bodyPr anchor="b"/>
          <a:lstStyle>
            <a:lvl1pPr marL="0" indent="0">
              <a:buNone/>
              <a:defRPr sz="11299" b="1"/>
            </a:lvl1pPr>
            <a:lvl2pPr marL="2160054" indent="0">
              <a:buNone/>
              <a:defRPr sz="9499" b="1"/>
            </a:lvl2pPr>
            <a:lvl3pPr marL="4320108" indent="0">
              <a:buNone/>
              <a:defRPr sz="8499" b="1"/>
            </a:lvl3pPr>
            <a:lvl4pPr marL="6480162" indent="0">
              <a:buNone/>
              <a:defRPr sz="7599" b="1"/>
            </a:lvl4pPr>
            <a:lvl5pPr marL="8640216" indent="0">
              <a:buNone/>
              <a:defRPr sz="7599" b="1"/>
            </a:lvl5pPr>
            <a:lvl6pPr marL="10800270" indent="0">
              <a:buNone/>
              <a:defRPr sz="7599" b="1"/>
            </a:lvl6pPr>
            <a:lvl7pPr marL="12960324" indent="0">
              <a:buNone/>
              <a:defRPr sz="7599" b="1"/>
            </a:lvl7pPr>
            <a:lvl8pPr marL="15120378" indent="0">
              <a:buNone/>
              <a:defRPr sz="7599" b="1"/>
            </a:lvl8pPr>
            <a:lvl9pPr marL="17280432" indent="0">
              <a:buNone/>
              <a:defRPr sz="759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965" y="13700203"/>
            <a:ext cx="14315312" cy="24890370"/>
          </a:xfrm>
        </p:spPr>
        <p:txBody>
          <a:bodyPr/>
          <a:lstStyle>
            <a:lvl1pPr>
              <a:defRPr sz="11299"/>
            </a:lvl1pPr>
            <a:lvl2pPr>
              <a:defRPr sz="9499"/>
            </a:lvl2pPr>
            <a:lvl3pPr>
              <a:defRPr sz="8499"/>
            </a:lvl3pPr>
            <a:lvl4pPr>
              <a:defRPr sz="7599"/>
            </a:lvl4pPr>
            <a:lvl5pPr>
              <a:defRPr sz="7599"/>
            </a:lvl5pPr>
            <a:lvl6pPr>
              <a:defRPr sz="7599"/>
            </a:lvl6pPr>
            <a:lvl7pPr>
              <a:defRPr sz="7599"/>
            </a:lvl7pPr>
            <a:lvl8pPr>
              <a:defRPr sz="7599"/>
            </a:lvl8pPr>
            <a:lvl9pPr>
              <a:defRPr sz="7599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390" y="9670146"/>
            <a:ext cx="14320935" cy="4030057"/>
          </a:xfrm>
        </p:spPr>
        <p:txBody>
          <a:bodyPr anchor="b"/>
          <a:lstStyle>
            <a:lvl1pPr marL="0" indent="0">
              <a:buNone/>
              <a:defRPr sz="11299" b="1"/>
            </a:lvl1pPr>
            <a:lvl2pPr marL="2160054" indent="0">
              <a:buNone/>
              <a:defRPr sz="9499" b="1"/>
            </a:lvl2pPr>
            <a:lvl3pPr marL="4320108" indent="0">
              <a:buNone/>
              <a:defRPr sz="8499" b="1"/>
            </a:lvl3pPr>
            <a:lvl4pPr marL="6480162" indent="0">
              <a:buNone/>
              <a:defRPr sz="7599" b="1"/>
            </a:lvl4pPr>
            <a:lvl5pPr marL="8640216" indent="0">
              <a:buNone/>
              <a:defRPr sz="7599" b="1"/>
            </a:lvl5pPr>
            <a:lvl6pPr marL="10800270" indent="0">
              <a:buNone/>
              <a:defRPr sz="7599" b="1"/>
            </a:lvl6pPr>
            <a:lvl7pPr marL="12960324" indent="0">
              <a:buNone/>
              <a:defRPr sz="7599" b="1"/>
            </a:lvl7pPr>
            <a:lvl8pPr marL="15120378" indent="0">
              <a:buNone/>
              <a:defRPr sz="7599" b="1"/>
            </a:lvl8pPr>
            <a:lvl9pPr marL="17280432" indent="0">
              <a:buNone/>
              <a:defRPr sz="759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390" y="13700203"/>
            <a:ext cx="14320935" cy="24890370"/>
          </a:xfrm>
        </p:spPr>
        <p:txBody>
          <a:bodyPr/>
          <a:lstStyle>
            <a:lvl1pPr>
              <a:defRPr sz="11299"/>
            </a:lvl1pPr>
            <a:lvl2pPr>
              <a:defRPr sz="9499"/>
            </a:lvl2pPr>
            <a:lvl3pPr>
              <a:defRPr sz="8499"/>
            </a:lvl3pPr>
            <a:lvl4pPr>
              <a:defRPr sz="7599"/>
            </a:lvl4pPr>
            <a:lvl5pPr>
              <a:defRPr sz="7599"/>
            </a:lvl5pPr>
            <a:lvl6pPr>
              <a:defRPr sz="7599"/>
            </a:lvl6pPr>
            <a:lvl7pPr>
              <a:defRPr sz="7599"/>
            </a:lvl7pPr>
            <a:lvl8pPr>
              <a:defRPr sz="7599"/>
            </a:lvl8pPr>
            <a:lvl9pPr>
              <a:defRPr sz="7599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52DB-F23C-43EC-BD10-E02C54BA10E6}" type="datetimeFigureOut">
              <a:rPr lang="pt-BR" smtClean="0"/>
              <a:t>05/11/2018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AC90-AFCC-432A-AAE4-7ADFC799CF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851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52DB-F23C-43EC-BD10-E02C54BA10E6}" type="datetimeFigureOut">
              <a:rPr lang="pt-BR" smtClean="0"/>
              <a:t>05/11/2018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AC90-AFCC-432A-AAE4-7ADFC799CF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983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52DB-F23C-43EC-BD10-E02C54BA10E6}" type="datetimeFigureOut">
              <a:rPr lang="pt-BR" smtClean="0"/>
              <a:t>05/11/2018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AC90-AFCC-432A-AAE4-7ADFC799CF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612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7" y="1720026"/>
            <a:ext cx="10659142" cy="7320108"/>
          </a:xfrm>
        </p:spPr>
        <p:txBody>
          <a:bodyPr anchor="b"/>
          <a:lstStyle>
            <a:lvl1pPr algn="l">
              <a:defRPr sz="9499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221" y="1720028"/>
            <a:ext cx="18112102" cy="36870548"/>
          </a:xfrm>
        </p:spPr>
        <p:txBody>
          <a:bodyPr/>
          <a:lstStyle>
            <a:lvl1pPr>
              <a:defRPr sz="15098"/>
            </a:lvl1pPr>
            <a:lvl2pPr>
              <a:defRPr sz="13199"/>
            </a:lvl2pPr>
            <a:lvl3pPr>
              <a:defRPr sz="11299"/>
            </a:lvl3pPr>
            <a:lvl4pPr>
              <a:defRPr sz="9499"/>
            </a:lvl4pPr>
            <a:lvl5pPr>
              <a:defRPr sz="9499"/>
            </a:lvl5pPr>
            <a:lvl6pPr>
              <a:defRPr sz="9499"/>
            </a:lvl6pPr>
            <a:lvl7pPr>
              <a:defRPr sz="9499"/>
            </a:lvl7pPr>
            <a:lvl8pPr>
              <a:defRPr sz="9499"/>
            </a:lvl8pPr>
            <a:lvl9pPr>
              <a:defRPr sz="9499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967" y="9040137"/>
            <a:ext cx="10659142" cy="29550440"/>
          </a:xfrm>
        </p:spPr>
        <p:txBody>
          <a:bodyPr/>
          <a:lstStyle>
            <a:lvl1pPr marL="0" indent="0">
              <a:buNone/>
              <a:defRPr sz="6599"/>
            </a:lvl1pPr>
            <a:lvl2pPr marL="2160054" indent="0">
              <a:buNone/>
              <a:defRPr sz="5699"/>
            </a:lvl2pPr>
            <a:lvl3pPr marL="4320108" indent="0">
              <a:buNone/>
              <a:defRPr sz="4700"/>
            </a:lvl3pPr>
            <a:lvl4pPr marL="6480162" indent="0">
              <a:buNone/>
              <a:defRPr sz="4300"/>
            </a:lvl4pPr>
            <a:lvl5pPr marL="8640216" indent="0">
              <a:buNone/>
              <a:defRPr sz="4300"/>
            </a:lvl5pPr>
            <a:lvl6pPr marL="10800270" indent="0">
              <a:buNone/>
              <a:defRPr sz="4300"/>
            </a:lvl6pPr>
            <a:lvl7pPr marL="12960324" indent="0">
              <a:buNone/>
              <a:defRPr sz="4300"/>
            </a:lvl7pPr>
            <a:lvl8pPr marL="15120378" indent="0">
              <a:buNone/>
              <a:defRPr sz="4300"/>
            </a:lvl8pPr>
            <a:lvl9pPr marL="17280432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52DB-F23C-43EC-BD10-E02C54BA10E6}" type="datetimeFigureOut">
              <a:rPr lang="pt-BR" smtClean="0"/>
              <a:t>05/11/2018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AC90-AFCC-432A-AAE4-7ADFC799CF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87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488" y="30240447"/>
            <a:ext cx="19439573" cy="3570055"/>
          </a:xfrm>
        </p:spPr>
        <p:txBody>
          <a:bodyPr anchor="b"/>
          <a:lstStyle>
            <a:lvl1pPr algn="l">
              <a:defRPr sz="9499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488" y="3860057"/>
            <a:ext cx="19439573" cy="25920383"/>
          </a:xfrm>
        </p:spPr>
        <p:txBody>
          <a:bodyPr/>
          <a:lstStyle>
            <a:lvl1pPr marL="0" indent="0">
              <a:buNone/>
              <a:defRPr sz="15098"/>
            </a:lvl1pPr>
            <a:lvl2pPr marL="2160054" indent="0">
              <a:buNone/>
              <a:defRPr sz="13199"/>
            </a:lvl2pPr>
            <a:lvl3pPr marL="4320108" indent="0">
              <a:buNone/>
              <a:defRPr sz="11299"/>
            </a:lvl3pPr>
            <a:lvl4pPr marL="6480162" indent="0">
              <a:buNone/>
              <a:defRPr sz="9499"/>
            </a:lvl4pPr>
            <a:lvl5pPr marL="8640216" indent="0">
              <a:buNone/>
              <a:defRPr sz="9499"/>
            </a:lvl5pPr>
            <a:lvl6pPr marL="10800270" indent="0">
              <a:buNone/>
              <a:defRPr sz="9499"/>
            </a:lvl6pPr>
            <a:lvl7pPr marL="12960324" indent="0">
              <a:buNone/>
              <a:defRPr sz="9499"/>
            </a:lvl7pPr>
            <a:lvl8pPr marL="15120378" indent="0">
              <a:buNone/>
              <a:defRPr sz="9499"/>
            </a:lvl8pPr>
            <a:lvl9pPr marL="17280432" indent="0">
              <a:buNone/>
              <a:defRPr sz="9499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488" y="33810503"/>
            <a:ext cx="19439573" cy="5070072"/>
          </a:xfrm>
        </p:spPr>
        <p:txBody>
          <a:bodyPr/>
          <a:lstStyle>
            <a:lvl1pPr marL="0" indent="0">
              <a:buNone/>
              <a:defRPr sz="6599"/>
            </a:lvl1pPr>
            <a:lvl2pPr marL="2160054" indent="0">
              <a:buNone/>
              <a:defRPr sz="5699"/>
            </a:lvl2pPr>
            <a:lvl3pPr marL="4320108" indent="0">
              <a:buNone/>
              <a:defRPr sz="4700"/>
            </a:lvl3pPr>
            <a:lvl4pPr marL="6480162" indent="0">
              <a:buNone/>
              <a:defRPr sz="4300"/>
            </a:lvl4pPr>
            <a:lvl5pPr marL="8640216" indent="0">
              <a:buNone/>
              <a:defRPr sz="4300"/>
            </a:lvl5pPr>
            <a:lvl6pPr marL="10800270" indent="0">
              <a:buNone/>
              <a:defRPr sz="4300"/>
            </a:lvl6pPr>
            <a:lvl7pPr marL="12960324" indent="0">
              <a:buNone/>
              <a:defRPr sz="4300"/>
            </a:lvl7pPr>
            <a:lvl8pPr marL="15120378" indent="0">
              <a:buNone/>
              <a:defRPr sz="4300"/>
            </a:lvl8pPr>
            <a:lvl9pPr marL="17280432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52DB-F23C-43EC-BD10-E02C54BA10E6}" type="datetimeFigureOut">
              <a:rPr lang="pt-BR" smtClean="0"/>
              <a:t>05/11/2018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AC90-AFCC-432A-AAE4-7ADFC799CF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82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19965" y="1730028"/>
            <a:ext cx="29159359" cy="720010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5" y="10080153"/>
            <a:ext cx="29159359" cy="28510424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19965" y="40040595"/>
            <a:ext cx="7559834" cy="2300034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752DB-F23C-43EC-BD10-E02C54BA10E6}" type="datetimeFigureOut">
              <a:rPr lang="pt-BR" smtClean="0"/>
              <a:t>05/11/2018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69757" y="40040595"/>
            <a:ext cx="10259775" cy="2300034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19491" y="40040595"/>
            <a:ext cx="7559834" cy="2300034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AAC90-AFCC-432A-AAE4-7ADFC799CF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621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108" rtl="0" eaLnBrk="1" latinLnBrk="0" hangingPunct="1">
        <a:spcBef>
          <a:spcPct val="0"/>
        </a:spcBef>
        <a:buNone/>
        <a:defRPr sz="20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41" indent="-1620041" algn="l" defTabSz="4320108" rtl="0" eaLnBrk="1" latinLnBrk="0" hangingPunct="1">
        <a:spcBef>
          <a:spcPct val="20000"/>
        </a:spcBef>
        <a:buFont typeface="Arial" pitchFamily="34" charset="0"/>
        <a:buChar char="•"/>
        <a:defRPr sz="15098" kern="1200">
          <a:solidFill>
            <a:schemeClr val="tx1"/>
          </a:solidFill>
          <a:latin typeface="+mn-lt"/>
          <a:ea typeface="+mn-ea"/>
          <a:cs typeface="+mn-cs"/>
        </a:defRPr>
      </a:lvl1pPr>
      <a:lvl2pPr marL="3510088" indent="-1350034" algn="l" defTabSz="4320108" rtl="0" eaLnBrk="1" latinLnBrk="0" hangingPunct="1">
        <a:spcBef>
          <a:spcPct val="20000"/>
        </a:spcBef>
        <a:buFont typeface="Arial" pitchFamily="34" charset="0"/>
        <a:buChar char="–"/>
        <a:defRPr sz="13199" kern="1200">
          <a:solidFill>
            <a:schemeClr val="tx1"/>
          </a:solidFill>
          <a:latin typeface="+mn-lt"/>
          <a:ea typeface="+mn-ea"/>
          <a:cs typeface="+mn-cs"/>
        </a:defRPr>
      </a:lvl2pPr>
      <a:lvl3pPr marL="5400135" indent="-1080027" algn="l" defTabSz="4320108" rtl="0" eaLnBrk="1" latinLnBrk="0" hangingPunct="1">
        <a:spcBef>
          <a:spcPct val="20000"/>
        </a:spcBef>
        <a:buFont typeface="Arial" pitchFamily="34" charset="0"/>
        <a:buChar char="•"/>
        <a:defRPr sz="11299" kern="1200">
          <a:solidFill>
            <a:schemeClr val="tx1"/>
          </a:solidFill>
          <a:latin typeface="+mn-lt"/>
          <a:ea typeface="+mn-ea"/>
          <a:cs typeface="+mn-cs"/>
        </a:defRPr>
      </a:lvl3pPr>
      <a:lvl4pPr marL="7560189" indent="-1080027" algn="l" defTabSz="4320108" rtl="0" eaLnBrk="1" latinLnBrk="0" hangingPunct="1">
        <a:spcBef>
          <a:spcPct val="20000"/>
        </a:spcBef>
        <a:buFont typeface="Arial" pitchFamily="34" charset="0"/>
        <a:buChar char="–"/>
        <a:defRPr sz="9499" kern="1200">
          <a:solidFill>
            <a:schemeClr val="tx1"/>
          </a:solidFill>
          <a:latin typeface="+mn-lt"/>
          <a:ea typeface="+mn-ea"/>
          <a:cs typeface="+mn-cs"/>
        </a:defRPr>
      </a:lvl4pPr>
      <a:lvl5pPr marL="9720243" indent="-1080027" algn="l" defTabSz="4320108" rtl="0" eaLnBrk="1" latinLnBrk="0" hangingPunct="1">
        <a:spcBef>
          <a:spcPct val="20000"/>
        </a:spcBef>
        <a:buFont typeface="Arial" pitchFamily="34" charset="0"/>
        <a:buChar char="»"/>
        <a:defRPr sz="9499" kern="1200">
          <a:solidFill>
            <a:schemeClr val="tx1"/>
          </a:solidFill>
          <a:latin typeface="+mn-lt"/>
          <a:ea typeface="+mn-ea"/>
          <a:cs typeface="+mn-cs"/>
        </a:defRPr>
      </a:lvl5pPr>
      <a:lvl6pPr marL="11880297" indent="-1080027" algn="l" defTabSz="4320108" rtl="0" eaLnBrk="1" latinLnBrk="0" hangingPunct="1">
        <a:spcBef>
          <a:spcPct val="20000"/>
        </a:spcBef>
        <a:buFont typeface="Arial" pitchFamily="34" charset="0"/>
        <a:buChar char="•"/>
        <a:defRPr sz="9499" kern="1200">
          <a:solidFill>
            <a:schemeClr val="tx1"/>
          </a:solidFill>
          <a:latin typeface="+mn-lt"/>
          <a:ea typeface="+mn-ea"/>
          <a:cs typeface="+mn-cs"/>
        </a:defRPr>
      </a:lvl6pPr>
      <a:lvl7pPr marL="14040351" indent="-1080027" algn="l" defTabSz="4320108" rtl="0" eaLnBrk="1" latinLnBrk="0" hangingPunct="1">
        <a:spcBef>
          <a:spcPct val="20000"/>
        </a:spcBef>
        <a:buFont typeface="Arial" pitchFamily="34" charset="0"/>
        <a:buChar char="•"/>
        <a:defRPr sz="9499" kern="1200">
          <a:solidFill>
            <a:schemeClr val="tx1"/>
          </a:solidFill>
          <a:latin typeface="+mn-lt"/>
          <a:ea typeface="+mn-ea"/>
          <a:cs typeface="+mn-cs"/>
        </a:defRPr>
      </a:lvl7pPr>
      <a:lvl8pPr marL="16200405" indent="-1080027" algn="l" defTabSz="4320108" rtl="0" eaLnBrk="1" latinLnBrk="0" hangingPunct="1">
        <a:spcBef>
          <a:spcPct val="20000"/>
        </a:spcBef>
        <a:buFont typeface="Arial" pitchFamily="34" charset="0"/>
        <a:buChar char="•"/>
        <a:defRPr sz="9499" kern="1200">
          <a:solidFill>
            <a:schemeClr val="tx1"/>
          </a:solidFill>
          <a:latin typeface="+mn-lt"/>
          <a:ea typeface="+mn-ea"/>
          <a:cs typeface="+mn-cs"/>
        </a:defRPr>
      </a:lvl8pPr>
      <a:lvl9pPr marL="18360459" indent="-1080027" algn="l" defTabSz="4320108" rtl="0" eaLnBrk="1" latinLnBrk="0" hangingPunct="1">
        <a:spcBef>
          <a:spcPct val="20000"/>
        </a:spcBef>
        <a:buFont typeface="Arial" pitchFamily="34" charset="0"/>
        <a:buChar char="•"/>
        <a:defRPr sz="94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54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2pPr>
      <a:lvl3pPr marL="4320108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3pPr>
      <a:lvl4pPr marL="6480162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4pPr>
      <a:lvl5pPr marL="8640216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5pPr>
      <a:lvl6pPr marL="10800270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6pPr>
      <a:lvl7pPr marL="12960324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7pPr>
      <a:lvl8pPr marL="15120378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8pPr>
      <a:lvl9pPr marL="17280432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479993" y="793065"/>
            <a:ext cx="19223310" cy="7199842"/>
          </a:xfrm>
        </p:spPr>
        <p:txBody>
          <a:bodyPr>
            <a:normAutofit/>
          </a:bodyPr>
          <a:lstStyle/>
          <a:p>
            <a:r>
              <a:rPr lang="pt-BR" sz="11499" b="1" dirty="0"/>
              <a:t>TÍTULO</a:t>
            </a:r>
            <a:r>
              <a:rPr lang="pt-BR" sz="11499" dirty="0"/>
              <a:t/>
            </a:r>
            <a:br>
              <a:rPr lang="pt-BR" sz="11499" dirty="0"/>
            </a:br>
            <a:r>
              <a:rPr lang="pt-BR" sz="5999" u="sng" dirty="0"/>
              <a:t>Autor</a:t>
            </a:r>
            <a:r>
              <a:rPr lang="pt-BR" sz="5999" u="sng" baseline="30000" dirty="0"/>
              <a:t>1</a:t>
            </a:r>
            <a:r>
              <a:rPr lang="pt-BR" sz="5999" dirty="0"/>
              <a:t>, Coautores</a:t>
            </a:r>
            <a:r>
              <a:rPr lang="pt-BR" sz="5999" baseline="30000" dirty="0"/>
              <a:t>1</a:t>
            </a:r>
            <a:r>
              <a:rPr lang="pt-BR" sz="5999" dirty="0"/>
              <a:t>, Orientador</a:t>
            </a:r>
            <a:r>
              <a:rPr lang="pt-BR" sz="5999" baseline="30000" dirty="0"/>
              <a:t>2</a:t>
            </a:r>
            <a:r>
              <a:rPr lang="pt-BR" sz="5999" dirty="0"/>
              <a:t/>
            </a:r>
            <a:br>
              <a:rPr lang="pt-BR" sz="5999" dirty="0"/>
            </a:br>
            <a:r>
              <a:rPr lang="pt-BR" sz="4400" dirty="0"/>
              <a:t>1. Graduando/residente/</a:t>
            </a:r>
            <a:r>
              <a:rPr lang="pt-BR" sz="4400" dirty="0" err="1"/>
              <a:t>etc</a:t>
            </a:r>
            <a:r>
              <a:rPr lang="pt-BR" sz="4400" dirty="0"/>
              <a:t> em medicina pela ...</a:t>
            </a:r>
            <a:br>
              <a:rPr lang="pt-BR" sz="4400" dirty="0"/>
            </a:br>
            <a:r>
              <a:rPr lang="pt-BR" sz="4400" dirty="0"/>
              <a:t>2...</a:t>
            </a:r>
            <a:br>
              <a:rPr lang="pt-BR" sz="4400" dirty="0"/>
            </a:br>
            <a:r>
              <a:rPr lang="pt-BR" sz="4400" dirty="0"/>
              <a:t>E-mail: nvsoidfvoakndvk@gmail.com</a:t>
            </a:r>
            <a:endParaRPr lang="pt-BR" sz="5999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1584168" y="8928774"/>
            <a:ext cx="14315312" cy="4029909"/>
          </a:xfrm>
          <a:ln>
            <a:noFill/>
          </a:ln>
        </p:spPr>
        <p:txBody>
          <a:bodyPr>
            <a:normAutofit/>
          </a:bodyPr>
          <a:lstStyle/>
          <a:p>
            <a:endParaRPr lang="pt-BR" sz="5999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1619965" y="13700493"/>
            <a:ext cx="14315312" cy="28779077"/>
          </a:xfrm>
          <a:ln>
            <a:noFill/>
          </a:ln>
        </p:spPr>
        <p:txBody>
          <a:bodyPr>
            <a:normAutofit/>
          </a:bodyPr>
          <a:lstStyle/>
          <a:p>
            <a:endParaRPr lang="pt-BR" sz="480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3"/>
          </p:nvPr>
        </p:nvSpPr>
        <p:spPr>
          <a:xfrm>
            <a:off x="16703626" y="8928774"/>
            <a:ext cx="14320935" cy="4029909"/>
          </a:xfrm>
          <a:ln>
            <a:noFill/>
          </a:ln>
        </p:spPr>
        <p:txBody>
          <a:bodyPr>
            <a:normAutofit/>
          </a:bodyPr>
          <a:lstStyle/>
          <a:p>
            <a:endParaRPr lang="pt-BR" sz="5999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4"/>
          </p:nvPr>
        </p:nvSpPr>
        <p:spPr>
          <a:xfrm>
            <a:off x="16703626" y="13752601"/>
            <a:ext cx="14320935" cy="24889455"/>
          </a:xfrm>
          <a:ln>
            <a:noFill/>
          </a:ln>
        </p:spPr>
        <p:txBody>
          <a:bodyPr>
            <a:normAutofit/>
          </a:bodyPr>
          <a:lstStyle/>
          <a:p>
            <a:endParaRPr lang="pt-BR" sz="4800" dirty="0"/>
          </a:p>
        </p:txBody>
      </p:sp>
      <p:sp>
        <p:nvSpPr>
          <p:cNvPr id="9" name="Retângulo 8"/>
          <p:cNvSpPr/>
          <p:nvPr/>
        </p:nvSpPr>
        <p:spPr>
          <a:xfrm>
            <a:off x="0" y="794"/>
            <a:ext cx="32399288" cy="216292"/>
          </a:xfrm>
          <a:prstGeom prst="rect">
            <a:avLst/>
          </a:prstGeom>
          <a:solidFill>
            <a:srgbClr val="023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8497"/>
          </a:p>
        </p:txBody>
      </p:sp>
      <p:sp>
        <p:nvSpPr>
          <p:cNvPr id="10" name="Retângulo 9"/>
          <p:cNvSpPr/>
          <p:nvPr/>
        </p:nvSpPr>
        <p:spPr>
          <a:xfrm>
            <a:off x="-13124" y="43012240"/>
            <a:ext cx="32399288" cy="216292"/>
          </a:xfrm>
          <a:prstGeom prst="rect">
            <a:avLst/>
          </a:prstGeom>
          <a:solidFill>
            <a:srgbClr val="023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8497"/>
          </a:p>
        </p:txBody>
      </p:sp>
      <p:sp>
        <p:nvSpPr>
          <p:cNvPr id="11" name="Retângulo 10"/>
          <p:cNvSpPr/>
          <p:nvPr/>
        </p:nvSpPr>
        <p:spPr>
          <a:xfrm rot="16200000">
            <a:off x="10697405" y="21492173"/>
            <a:ext cx="43199050" cy="216292"/>
          </a:xfrm>
          <a:prstGeom prst="rect">
            <a:avLst/>
          </a:prstGeom>
          <a:solidFill>
            <a:srgbClr val="023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8497"/>
          </a:p>
        </p:txBody>
      </p:sp>
      <p:sp>
        <p:nvSpPr>
          <p:cNvPr id="12" name="Retângulo 11"/>
          <p:cNvSpPr/>
          <p:nvPr/>
        </p:nvSpPr>
        <p:spPr>
          <a:xfrm rot="16200000">
            <a:off x="-21514241" y="21520861"/>
            <a:ext cx="43199050" cy="216292"/>
          </a:xfrm>
          <a:prstGeom prst="rect">
            <a:avLst/>
          </a:prstGeom>
          <a:solidFill>
            <a:srgbClr val="023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8497"/>
          </a:p>
        </p:txBody>
      </p:sp>
      <p:sp>
        <p:nvSpPr>
          <p:cNvPr id="14" name="Retângulo 13"/>
          <p:cNvSpPr/>
          <p:nvPr/>
        </p:nvSpPr>
        <p:spPr>
          <a:xfrm>
            <a:off x="25991293" y="852432"/>
            <a:ext cx="5759793" cy="7212373"/>
          </a:xfrm>
          <a:prstGeom prst="rect">
            <a:avLst/>
          </a:prstGeom>
          <a:solidFill>
            <a:srgbClr val="02309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/>
              <a:t>Local de colocar logo da Universidade, liga, hospital ou projeto de pesquisa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16703626" y="38879699"/>
            <a:ext cx="14327486" cy="3662003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pt-BR" sz="4000" dirty="0"/>
              <a:t>Referências:</a:t>
            </a:r>
          </a:p>
          <a:p>
            <a:endParaRPr lang="pt-BR" sz="3200" dirty="0"/>
          </a:p>
          <a:p>
            <a:endParaRPr lang="pt-BR" sz="3200" dirty="0"/>
          </a:p>
          <a:p>
            <a:endParaRPr lang="pt-BR" sz="3200" dirty="0"/>
          </a:p>
          <a:p>
            <a:endParaRPr lang="pt-BR" sz="3200" dirty="0"/>
          </a:p>
          <a:p>
            <a:endParaRPr lang="pt-BR" sz="3200" dirty="0"/>
          </a:p>
          <a:p>
            <a:endParaRPr lang="pt-BR" sz="3200" dirty="0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081" y="515594"/>
            <a:ext cx="6687892" cy="77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27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17</Words>
  <Application>Microsoft Office PowerPoint</Application>
  <PresentationFormat>Personalizar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TÍTULO Autor1, Coautores1, Orientador2 1. Graduando/residente/etc em medicina pela ... 2... E-mail: nvsoidfvoakndvk@gmail.com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DELL</dc:creator>
  <cp:lastModifiedBy>Verusca Najara de C. Cunha Rodrigues</cp:lastModifiedBy>
  <cp:revision>9</cp:revision>
  <dcterms:created xsi:type="dcterms:W3CDTF">2018-07-28T00:36:40Z</dcterms:created>
  <dcterms:modified xsi:type="dcterms:W3CDTF">2018-11-05T12:13:24Z</dcterms:modified>
</cp:coreProperties>
</file>