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5"/>
  </p:sldMasterIdLst>
  <p:notesMasterIdLst>
    <p:notesMasterId r:id="rId6"/>
  </p:notesMasterIdLst>
  <p:sldIdLst>
    <p:sldId id="256" r:id="rId7"/>
  </p:sldIdLst>
  <p:sldSz cy="43205400" cx="28803600"/>
  <p:notesSz cx="43205400" cy="2880360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2607AC2-A162-472D-BC9D-26713EA38D52}">
  <a:tblStyle styleId="{C2607AC2-A162-472D-BC9D-26713EA38D52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Tahoma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202325" y="2160250"/>
            <a:ext cx="28805025" cy="10801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4320525" y="13681700"/>
            <a:ext cx="34564299" cy="129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4320525" y="13681700"/>
            <a:ext cx="34564299" cy="129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18003838" y="2160588"/>
            <a:ext cx="7202487" cy="108013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2159000" y="39365238"/>
            <a:ext cx="600392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9840912" y="39365238"/>
            <a:ext cx="912177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0640675" y="39365238"/>
            <a:ext cx="600392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159000" y="3840162"/>
            <a:ext cx="24485601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40225" lIns="480450" spcFirstLastPara="1" rIns="480450" wrap="square" tIns="2402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3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159000" y="12479337"/>
            <a:ext cx="24485601" cy="259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indent="-1301750" lvl="0" marL="457200" marR="0" rtl="0" algn="l">
              <a:lnSpc>
                <a:spcPct val="100000"/>
              </a:lnSpc>
              <a:spcBef>
                <a:spcPts val="3380"/>
              </a:spcBef>
              <a:spcAft>
                <a:spcPts val="0"/>
              </a:spcAft>
              <a:buClr>
                <a:schemeClr val="dk1"/>
              </a:buClr>
              <a:buSzPts val="16900"/>
              <a:buFont typeface="Times New Roman"/>
              <a:buChar char="•"/>
              <a:defRPr b="0" i="0" sz="16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155700" lvl="1" marL="914400" marR="0" rtl="0" algn="l">
              <a:lnSpc>
                <a:spcPct val="100000"/>
              </a:lnSpc>
              <a:spcBef>
                <a:spcPts val="2920"/>
              </a:spcBef>
              <a:spcAft>
                <a:spcPts val="0"/>
              </a:spcAft>
              <a:buClr>
                <a:schemeClr val="dk1"/>
              </a:buClr>
              <a:buSzPts val="14600"/>
              <a:buFont typeface="Times New Roman"/>
              <a:buChar char="–"/>
              <a:defRPr b="0" i="0" sz="14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28700" lvl="2" marL="1371600" marR="0" rtl="0" algn="l">
              <a:lnSpc>
                <a:spcPct val="100000"/>
              </a:lnSpc>
              <a:spcBef>
                <a:spcPts val="2520"/>
              </a:spcBef>
              <a:spcAft>
                <a:spcPts val="0"/>
              </a:spcAft>
              <a:buClr>
                <a:schemeClr val="dk1"/>
              </a:buClr>
              <a:buSzPts val="12600"/>
              <a:buFont typeface="Times New Roman"/>
              <a:buChar char="•"/>
              <a:defRPr b="0" i="0" sz="1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895350" lvl="3" marL="18288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–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895350" lvl="4" marL="22860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»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895350" lvl="5" marL="27432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»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895350" lvl="6" marL="32004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»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895350" lvl="7" marL="36576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»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895350" lvl="8" marL="411480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500"/>
              <a:buFont typeface="Times New Roman"/>
              <a:buChar char="»"/>
              <a:defRPr b="0" i="0" sz="10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159000" y="39365238"/>
            <a:ext cx="600392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9840912" y="39365238"/>
            <a:ext cx="912177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0640675" y="39365238"/>
            <a:ext cx="6003925" cy="2882899"/>
          </a:xfrm>
          <a:prstGeom prst="rect">
            <a:avLst/>
          </a:prstGeom>
          <a:noFill/>
          <a:ln>
            <a:noFill/>
          </a:ln>
        </p:spPr>
        <p:txBody>
          <a:bodyPr anchorCtr="0" anchor="t" bIns="240225" lIns="480450" spcFirstLastPara="1" rIns="480450" wrap="square" tIns="2402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Times New Roman"/>
              <a:buNone/>
              <a:defRPr b="0" i="0" sz="7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-60324" y="-885825"/>
            <a:ext cx="28803600" cy="6299200"/>
          </a:xfrm>
          <a:prstGeom prst="flowChartDocument">
            <a:avLst/>
          </a:prstGeom>
          <a:solidFill>
            <a:srgbClr val="783F04"/>
          </a:solidFill>
          <a:ln cap="flat" cmpd="sng" w="25400">
            <a:solidFill>
              <a:srgbClr val="00956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-215899" y="8456612"/>
            <a:ext cx="28803600" cy="58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975" lIns="77975" spcFirstLastPara="1" rIns="77975" wrap="square" tIns="38975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do autor¹; Nome do Co-autor²; Nome do Co-autor³; Nome do orientador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,2 Graduando em Medicina pela Universidade Brasil, Fernandópolis, São Paulo, Brasil.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Graduando em Enfermagem pela Universidade Brasil, Fernandópolis, São Paulo, Brasil.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Enfermeiro. Mestre em Ciências da Saúde pela Universidade Brasil, Fernandópolis, São Paulo, Brasil.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E-mail do autor principal para correspondência: XXXXX@gmail.com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(Se houver financiamento, indicar o órgão de fomento neste espaço)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ahoma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1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Tamanho 36, Maiúsculo e Minúsculo, Cor preta, Centralizado. Deverá conter no máximo 6 autores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"/>
          <p:cNvSpPr/>
          <p:nvPr/>
        </p:nvSpPr>
        <p:spPr>
          <a:xfrm>
            <a:off x="9121775" y="15259050"/>
            <a:ext cx="2370137" cy="420687"/>
          </a:xfrm>
          <a:prstGeom prst="rect">
            <a:avLst/>
          </a:prstGeom>
          <a:noFill/>
          <a:ln>
            <a:noFill/>
          </a:ln>
        </p:spPr>
        <p:txBody>
          <a:bodyPr anchorCtr="0" anchor="t" bIns="43425" lIns="86850" spcFirstLastPara="1" rIns="86850" wrap="square" tIns="43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14341475" y="13916025"/>
            <a:ext cx="756126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Tahoma"/>
              <a:buNone/>
            </a:pPr>
            <a:r>
              <a:rPr b="0" i="0" lang="en-US" sz="29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"/>
          <p:cNvSpPr/>
          <p:nvPr/>
        </p:nvSpPr>
        <p:spPr>
          <a:xfrm>
            <a:off x="14160500" y="35007550"/>
            <a:ext cx="1344295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Tahoma"/>
              <a:buNone/>
            </a:pPr>
            <a:r>
              <a:rPr b="0" i="0" lang="en-US" sz="25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-60324" y="5888036"/>
            <a:ext cx="28803672" cy="1697525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TÍTULO DO TRABALHO (ATÉ 15 PALAVRAS)</a:t>
            </a:r>
            <a:endParaRPr b="0" i="0" sz="1400" u="none" cap="none" strike="noStrike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1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 Arial, Negrito, Maiúsculo, Tamanho 66, Cor  </a:t>
            </a:r>
            <a:r>
              <a:rPr b="1" i="1" lang="en-US" sz="4000">
                <a:solidFill>
                  <a:schemeClr val="dk1"/>
                </a:solidFill>
              </a:rPr>
              <a:t>Laranja Escuro 2</a:t>
            </a:r>
            <a:r>
              <a:rPr b="1" i="1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Centralizado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1081086" y="15095538"/>
            <a:ext cx="12816216" cy="1234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81267" lvl="0" marL="58126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3F04"/>
              </a:buClr>
              <a:buSzPts val="4500"/>
              <a:buFont typeface="Arial"/>
              <a:buAutoNum type="arabicPeriod"/>
            </a:pPr>
            <a:r>
              <a:rPr b="1" i="0" lang="en-US" sz="4500" u="none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INTRODUÇÃO E OBJETIVO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0050" lvl="0" marL="400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000"/>
              <a:buFont typeface="Arial"/>
              <a:buNone/>
            </a:pPr>
            <a:r>
              <a:rPr b="1" i="0" lang="en-US" sz="3000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(Fonte Arial, Negrito)</a:t>
            </a:r>
            <a:endParaRPr b="0" i="0" sz="1400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15481298" y="28587700"/>
            <a:ext cx="11809535" cy="1676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4500"/>
              <a:buFont typeface="Arial"/>
              <a:buNone/>
            </a:pPr>
            <a:r>
              <a:rPr b="1" i="0" lang="en-US" sz="4500" u="none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4. CONCLUSÃO OU CONSIDERAÇÕES FINAIS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15554323" y="33699450"/>
            <a:ext cx="11593547" cy="2148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4500"/>
              <a:buFont typeface="Arial"/>
              <a:buNone/>
            </a:pPr>
            <a:r>
              <a:rPr b="1" i="0" lang="en-US" sz="4500" u="none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5. REFERÊNCIAS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000"/>
              <a:buFont typeface="Tahoma"/>
              <a:buNone/>
            </a:pPr>
            <a:r>
              <a:rPr b="1" i="0" lang="en-US" sz="3000" u="none" cap="none" strike="noStrike">
                <a:solidFill>
                  <a:srgbClr val="783F04"/>
                </a:solidFill>
                <a:latin typeface="Tahoma"/>
                <a:ea typeface="Tahoma"/>
                <a:cs typeface="Tahoma"/>
                <a:sym typeface="Tahoma"/>
              </a:rPr>
              <a:t>(Fonte Arial, Tamanho 32, seguir as normas da ABNT, mínimo 3  e no máximo 6)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rgbClr val="00206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1512886" y="31467425"/>
            <a:ext cx="12601534" cy="12344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4500"/>
              <a:buFont typeface="Tahoma"/>
              <a:buNone/>
            </a:pPr>
            <a:r>
              <a:rPr b="1" i="0" lang="en-US" sz="4500" u="none" cap="none" strike="noStrike">
                <a:solidFill>
                  <a:srgbClr val="783F04"/>
                </a:solidFill>
                <a:latin typeface="Tahoma"/>
                <a:ea typeface="Tahoma"/>
                <a:cs typeface="Tahoma"/>
                <a:sym typeface="Tahoma"/>
              </a:rPr>
              <a:t>3. RESULTADOS E DISCUSSÃO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000"/>
              <a:buFont typeface="Tahoma"/>
              <a:buNone/>
            </a:pPr>
            <a:r>
              <a:t/>
            </a:r>
            <a:endParaRPr b="1" i="0" sz="3000" u="none" cap="none" strike="noStrike">
              <a:solidFill>
                <a:srgbClr val="66006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1833462" y="36639500"/>
            <a:ext cx="115206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en-US" sz="3000" u="none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Nas legendas das figuras colocar fonte Arial, tamanho 32 alinhamento a esquerda e cor preta. Veja exemplo a</a:t>
            </a:r>
            <a:r>
              <a:rPr b="1" lang="en-US" sz="3000">
                <a:solidFill>
                  <a:srgbClr val="783F04"/>
                </a:solidFill>
              </a:rPr>
              <a:t> seguir</a:t>
            </a:r>
            <a:r>
              <a:rPr b="1" i="0" lang="en-US" sz="3000" u="none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257300" y="16562388"/>
            <a:ext cx="12672900" cy="56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documento descreve os aspectos da formatação do modelo de poster/banner, portanto serve como referência. Os nomes dos Autores deverão vir abaixo do título, em espaço simples, centralizado, escrito por extenso (nome e sobrenome), separado vírgula, em fonte Arial.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Será permitido, no máximo, 7 autores por resumo. O título do trabalho deve conter letra com tamanho 66 arial,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Na introdução deve conter de forma resumida o problema e objetivos da pesquisa.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1511300" y="25706388"/>
            <a:ext cx="12674699" cy="39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metodologia deve conter o método, tipo de pesquisa e tipo de análise. População e amostra se for o caso e os instrumentos técnicos de coleta de dados, bem como local e período de realização da pesquisa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Cada subtítulo (Introdução, Material e Métodos, Resultados e Discussão, Conclusão e Referências Bibliográficas) devem ser em Arial, negrito.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1368424" y="24987248"/>
            <a:ext cx="14281184" cy="767885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4500"/>
              <a:buFont typeface="Arial"/>
              <a:buNone/>
            </a:pPr>
            <a:r>
              <a:rPr b="1" i="0" lang="en-US" sz="4500" cap="none" strike="noStrike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2. MATERIAIS E MÉTODOS</a:t>
            </a:r>
            <a:endParaRPr b="0" i="0" sz="1400" cap="none" strike="noStrike">
              <a:solidFill>
                <a:srgbClr val="783F0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1584324" y="32907288"/>
            <a:ext cx="12817500" cy="28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Os resultados devem responder aos objetivos, caso seja possível, insira figuras, tabelas ou quadros para ilustrar o resultado e a discussão acerca da pesquisa.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Todas as figuras, tabelas, gráficos devem ser numerados e intitulados conforme o modelo.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35212338" y="21602700"/>
            <a:ext cx="14631987" cy="5761037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ahoma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15193963" y="15338423"/>
            <a:ext cx="11953910" cy="10667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0066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latin typeface="Arial"/>
                <a:ea typeface="Arial"/>
                <a:cs typeface="Arial"/>
                <a:sym typeface="Arial"/>
              </a:rPr>
              <a:t>TABELA 1</a:t>
            </a:r>
            <a:r>
              <a:rPr b="0" i="0" lang="en-US" sz="3200" u="none" cap="none" strike="noStrike"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en-US" sz="3200" u="none" cap="none" strike="noStrike">
                <a:latin typeface="Arial"/>
                <a:ea typeface="Arial"/>
                <a:cs typeface="Arial"/>
                <a:sym typeface="Arial"/>
              </a:rPr>
              <a:t>Resultados de umidade, poder calorífico e lignina para os resíduos. 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15481300" y="35740975"/>
            <a:ext cx="11593500" cy="79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15338425" y="20931188"/>
            <a:ext cx="11952300" cy="4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As legendas devem ser posicionadas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acima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devem estar centralizadas e também terem fonte Arial, tamanho 32.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Nos resultados apresentar a discussão em seus principais aspectos, evidenciando de maneira assertiva as respostas para os questionamentos e objetivos da pesquisa.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8" name="Google Shape;38;p3"/>
          <p:cNvGraphicFramePr/>
          <p:nvPr/>
        </p:nvGraphicFramePr>
        <p:xfrm>
          <a:off x="15338425" y="165623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{C2607AC2-A162-472D-BC9D-26713EA38D52}</a:tableStyleId>
              </a:tblPr>
              <a:tblGrid>
                <a:gridCol w="5292725"/>
                <a:gridCol w="3179750"/>
                <a:gridCol w="3338500"/>
              </a:tblGrid>
              <a:tr h="6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XXXXXX</a:t>
                      </a:r>
                      <a:endParaRPr sz="1400" u="none" cap="none" strike="noStrike"/>
                    </a:p>
                  </a:txBody>
                  <a:tcPr marT="45725" marB="45725" marR="91450" marL="91450" anchor="b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Amostras</a:t>
                      </a:r>
                      <a:endParaRPr sz="1400" u="none" cap="none" strike="noStrike"/>
                    </a:p>
                  </a:txBody>
                  <a:tcPr marT="45725" marB="45725" marR="91450" marL="91450" anchor="b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Resultados</a:t>
                      </a:r>
                      <a:endParaRPr sz="1400" u="none" cap="none" strike="noStrike"/>
                    </a:p>
                  </a:txBody>
                  <a:tcPr marT="45725" marB="45725" marR="91450" marL="91450" anchor="b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17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XXXXXXX(%)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XXXXXX(kcal/kg)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XXXXXX (%)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60066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rgbClr val="660066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Arial"/>
                        <a:buNone/>
                      </a:pPr>
                      <a:r>
                        <a:rPr b="1" i="0" lang="en-US" sz="36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XXXX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9" name="Google Shape;39;p3"/>
          <p:cNvSpPr/>
          <p:nvPr/>
        </p:nvSpPr>
        <p:spPr>
          <a:xfrm>
            <a:off x="15554325" y="30746700"/>
            <a:ext cx="11520487" cy="22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025" lIns="82050" spcFirstLastPara="1" rIns="82050" wrap="square" tIns="410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ahoma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conclusão deve ser breve e responder às questões correspondentes aos objetivos. Caso seja necessário, pode ser apresentado as recomendações e sugestões para trabalhos futuros.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 flipH="1" rot="10800000">
            <a:off x="-60326" y="41160273"/>
            <a:ext cx="28863918" cy="2149902"/>
          </a:xfrm>
          <a:prstGeom prst="flowChartDocument">
            <a:avLst/>
          </a:prstGeom>
          <a:solidFill>
            <a:srgbClr val="FCE5C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" name="Google Shape;41;p3"/>
          <p:cNvSpPr/>
          <p:nvPr/>
        </p:nvSpPr>
        <p:spPr>
          <a:xfrm>
            <a:off x="4967661" y="1151199"/>
            <a:ext cx="184365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</a:pPr>
            <a:r>
              <a:rPr b="1" lang="en-US" sz="7200">
                <a:solidFill>
                  <a:srgbClr val="FFFFFF"/>
                </a:solidFill>
              </a:rPr>
              <a:t>I</a:t>
            </a:r>
            <a:r>
              <a:rPr b="1" i="0" lang="en-US" sz="7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II CONGRESSO MÉDICO DE FERNANDÓPOLIS – III COMFER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3"/>
          <p:cNvSpPr/>
          <p:nvPr/>
        </p:nvSpPr>
        <p:spPr>
          <a:xfrm>
            <a:off x="15338425" y="20197688"/>
            <a:ext cx="47817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60326" y="41182591"/>
            <a:ext cx="17498369" cy="2149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359925" y="1232024"/>
            <a:ext cx="5574250" cy="1771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503325" y="1454263"/>
            <a:ext cx="7561252" cy="16798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strutura padrão">
  <a:themeElements>
    <a:clrScheme name="">
      <a:dk1>
        <a:srgbClr val="000000"/>
      </a:dk1>
      <a:lt1>
        <a:srgbClr val="3399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C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