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7" r:id="rId2"/>
  </p:sldIdLst>
  <p:sldSz cx="32404050" cy="43206988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6633"/>
    <a:srgbClr val="CAD8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>
      <p:cViewPr>
        <p:scale>
          <a:sx n="20" d="100"/>
          <a:sy n="20" d="100"/>
        </p:scale>
        <p:origin x="-1296" y="1434"/>
      </p:cViewPr>
      <p:guideLst>
        <p:guide orient="horz" pos="13608"/>
        <p:guide pos="1020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1"/>
          <p:cNvSpPr/>
          <p:nvPr/>
        </p:nvSpPr>
        <p:spPr>
          <a:xfrm>
            <a:off x="0" y="0"/>
            <a:ext cx="6858000" cy="9144000"/>
          </a:xfrm>
          <a:prstGeom prst="rect">
            <a:avLst/>
          </a:prstGeom>
          <a:solidFill>
            <a:srgbClr val="FFFFFF"/>
          </a:solidFill>
        </p:spPr>
      </p:sp>
      <p:sp>
        <p:nvSpPr>
          <p:cNvPr id="38" name="CustomShape 2"/>
          <p:cNvSpPr/>
          <p:nvPr/>
        </p:nvSpPr>
        <p:spPr>
          <a:xfrm>
            <a:off x="0" y="0"/>
            <a:ext cx="6858000" cy="9144000"/>
          </a:xfrm>
          <a:prstGeom prst="roundRect">
            <a:avLst>
              <a:gd name="adj" fmla="val 5"/>
            </a:avLst>
          </a:prstGeom>
          <a:solidFill>
            <a:srgbClr val="FFFFFF"/>
          </a:solidFill>
        </p:spPr>
      </p:sp>
      <p:sp>
        <p:nvSpPr>
          <p:cNvPr id="39" name="CustomShape 3"/>
          <p:cNvSpPr/>
          <p:nvPr/>
        </p:nvSpPr>
        <p:spPr>
          <a:xfrm>
            <a:off x="0" y="0"/>
            <a:ext cx="6858000" cy="9144000"/>
          </a:xfrm>
          <a:prstGeom prst="roundRect">
            <a:avLst>
              <a:gd name="adj" fmla="val 5"/>
            </a:avLst>
          </a:prstGeom>
          <a:solidFill>
            <a:srgbClr val="FFFFFF"/>
          </a:solidFill>
        </p:spPr>
      </p:sp>
      <p:sp>
        <p:nvSpPr>
          <p:cNvPr id="40" name="CustomShape 4"/>
          <p:cNvSpPr/>
          <p:nvPr/>
        </p:nvSpPr>
        <p:spPr>
          <a:xfrm>
            <a:off x="0" y="0"/>
            <a:ext cx="6858000" cy="9144000"/>
          </a:xfrm>
          <a:prstGeom prst="roundRect">
            <a:avLst>
              <a:gd name="adj" fmla="val 5"/>
            </a:avLst>
          </a:prstGeom>
          <a:solidFill>
            <a:srgbClr val="FFFFFF"/>
          </a:solidFill>
        </p:spPr>
      </p:sp>
      <p:sp>
        <p:nvSpPr>
          <p:cNvPr id="41" name="CustomShape 5"/>
          <p:cNvSpPr/>
          <p:nvPr/>
        </p:nvSpPr>
        <p:spPr>
          <a:xfrm>
            <a:off x="0" y="0"/>
            <a:ext cx="6858000" cy="9144000"/>
          </a:xfrm>
          <a:prstGeom prst="roundRect">
            <a:avLst>
              <a:gd name="adj" fmla="val 5"/>
            </a:avLst>
          </a:prstGeom>
          <a:solidFill>
            <a:srgbClr val="FFFFFF"/>
          </a:solidFill>
        </p:spPr>
      </p:sp>
      <p:sp>
        <p:nvSpPr>
          <p:cNvPr id="42" name="CustomShape 6"/>
          <p:cNvSpPr/>
          <p:nvPr/>
        </p:nvSpPr>
        <p:spPr>
          <a:xfrm>
            <a:off x="0" y="0"/>
            <a:ext cx="6858000" cy="9144000"/>
          </a:xfrm>
          <a:prstGeom prst="roundRect">
            <a:avLst>
              <a:gd name="adj" fmla="val 5"/>
            </a:avLst>
          </a:prstGeom>
          <a:solidFill>
            <a:srgbClr val="FFFFFF"/>
          </a:solidFill>
        </p:spPr>
      </p:sp>
      <p:sp>
        <p:nvSpPr>
          <p:cNvPr id="43" name="CustomShape 7"/>
          <p:cNvSpPr/>
          <p:nvPr/>
        </p:nvSpPr>
        <p:spPr>
          <a:xfrm>
            <a:off x="0" y="0"/>
            <a:ext cx="2971800" cy="457200"/>
          </a:xfrm>
          <a:prstGeom prst="rect">
            <a:avLst/>
          </a:prstGeom>
        </p:spPr>
      </p:sp>
      <p:sp>
        <p:nvSpPr>
          <p:cNvPr id="44" name="CustomShape 8"/>
          <p:cNvSpPr/>
          <p:nvPr/>
        </p:nvSpPr>
        <p:spPr>
          <a:xfrm>
            <a:off x="3884760" y="0"/>
            <a:ext cx="2965320" cy="450720"/>
          </a:xfrm>
          <a:prstGeom prst="rect">
            <a:avLst/>
          </a:prstGeom>
        </p:spPr>
      </p:sp>
      <p:sp>
        <p:nvSpPr>
          <p:cNvPr id="45" name="PlaceHolder 9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78480" cy="4107240"/>
          </a:xfrm>
          <a:prstGeom prst="rect">
            <a:avLst/>
          </a:prstGeom>
        </p:spPr>
        <p:txBody>
          <a:bodyPr lIns="90000" tIns="46800" rIns="90000" bIns="46800"/>
          <a:lstStyle/>
          <a:p>
            <a:r>
              <a:rPr lang="pt-BR"/>
              <a:t>Clique para editar o formato de notas</a:t>
            </a:r>
            <a:endParaRPr/>
          </a:p>
        </p:txBody>
      </p:sp>
      <p:sp>
        <p:nvSpPr>
          <p:cNvPr id="46" name="CustomShape 10"/>
          <p:cNvSpPr/>
          <p:nvPr/>
        </p:nvSpPr>
        <p:spPr>
          <a:xfrm>
            <a:off x="0" y="8685360"/>
            <a:ext cx="2971800" cy="457200"/>
          </a:xfrm>
          <a:prstGeom prst="rect">
            <a:avLst/>
          </a:prstGeom>
        </p:spPr>
      </p:sp>
      <p:sp>
        <p:nvSpPr>
          <p:cNvPr id="47" name="PlaceHolder 11"/>
          <p:cNvSpPr>
            <a:spLocks noGrp="1"/>
          </p:cNvSpPr>
          <p:nvPr>
            <p:ph type="sldNum"/>
          </p:nvPr>
        </p:nvSpPr>
        <p:spPr>
          <a:xfrm>
            <a:off x="3884400" y="8685000"/>
            <a:ext cx="2963880" cy="449640"/>
          </a:xfrm>
          <a:prstGeom prst="rect">
            <a:avLst/>
          </a:prstGeom>
        </p:spPr>
        <p:txBody>
          <a:bodyPr lIns="90000" tIns="46800" rIns="90000" bIns="46800" anchor="b"/>
          <a:lstStyle/>
          <a:p>
            <a:pPr algn="r">
              <a:buFont typeface="Arial"/>
              <a:buChar char="•"/>
            </a:pPr>
            <a:fld id="{611131D1-31D1-4100-8131-D1E131E141B1}" type="slidenum">
              <a:rPr lang="pt-BR" sz="1200">
                <a:solidFill>
                  <a:srgbClr val="000000"/>
                </a:solidFill>
                <a:ea typeface="DejaVu Sans"/>
              </a:rPr>
              <a:pPr algn="r">
                <a:buFont typeface="Arial"/>
                <a:buChar char="•"/>
              </a:pPr>
              <a:t>‹nº›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713352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ine 2">
            <a:extLst>
              <a:ext uri="{FF2B5EF4-FFF2-40B4-BE49-F238E27FC236}">
                <a16:creationId xmlns="" xmlns:a16="http://schemas.microsoft.com/office/drawing/2014/main" id="{1C89FE41-7CF0-4EFA-A94D-CC74BC59A3DB}"/>
              </a:ext>
            </a:extLst>
          </p:cNvPr>
          <p:cNvSpPr/>
          <p:nvPr userDrawn="1"/>
        </p:nvSpPr>
        <p:spPr>
          <a:xfrm>
            <a:off x="590400" y="8209080"/>
            <a:ext cx="31113720" cy="46080"/>
          </a:xfrm>
          <a:prstGeom prst="line">
            <a:avLst/>
          </a:prstGeom>
          <a:ln w="76320">
            <a:solidFill>
              <a:srgbClr val="000000"/>
            </a:solidFill>
            <a:miter/>
          </a:ln>
        </p:spPr>
      </p:sp>
      <p:sp>
        <p:nvSpPr>
          <p:cNvPr id="8" name="Line 11">
            <a:extLst>
              <a:ext uri="{FF2B5EF4-FFF2-40B4-BE49-F238E27FC236}">
                <a16:creationId xmlns="" xmlns:a16="http://schemas.microsoft.com/office/drawing/2014/main" id="{6DA210D6-A510-4F32-810A-7D4D1069574A}"/>
              </a:ext>
            </a:extLst>
          </p:cNvPr>
          <p:cNvSpPr/>
          <p:nvPr userDrawn="1"/>
        </p:nvSpPr>
        <p:spPr>
          <a:xfrm>
            <a:off x="0" y="42018120"/>
            <a:ext cx="32403960" cy="1800"/>
          </a:xfrm>
          <a:prstGeom prst="line">
            <a:avLst/>
          </a:prstGeom>
          <a:ln w="76320">
            <a:solidFill>
              <a:srgbClr val="000000"/>
            </a:solidFill>
            <a:miter/>
          </a:ln>
        </p:spPr>
      </p:sp>
      <p:pic>
        <p:nvPicPr>
          <p:cNvPr id="10" name="Imagem 9" descr="Titulo-Científico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32404050" cy="353598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1620360" y="141840"/>
            <a:ext cx="29154600" cy="10374120"/>
          </a:xfrm>
          <a:prstGeom prst="rect">
            <a:avLst/>
          </a:prstGeom>
        </p:spPr>
        <p:txBody>
          <a:bodyPr wrap="none" lIns="432000" tIns="216000" rIns="432000" bIns="216000" anchor="ctr"/>
          <a:lstStyle/>
          <a:p>
            <a:pPr algn="ctr"/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1620360" y="10081800"/>
            <a:ext cx="29154600" cy="16944120"/>
          </a:xfrm>
          <a:prstGeom prst="rect">
            <a:avLst/>
          </a:prstGeom>
        </p:spPr>
        <p:txBody>
          <a:bodyPr wrap="none" lIns="432000" tIns="216000" rIns="432000" bIns="216000"/>
          <a:lstStyle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1620360" y="28635840"/>
            <a:ext cx="29154600" cy="16944120"/>
          </a:xfrm>
          <a:prstGeom prst="rect">
            <a:avLst/>
          </a:prstGeom>
        </p:spPr>
        <p:txBody>
          <a:bodyPr wrap="none" lIns="432000" tIns="216000" rIns="432000" bIns="216000"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1620360" y="141840"/>
            <a:ext cx="29154600" cy="10374120"/>
          </a:xfrm>
          <a:prstGeom prst="rect">
            <a:avLst/>
          </a:prstGeom>
        </p:spPr>
        <p:txBody>
          <a:bodyPr wrap="none" lIns="432000" tIns="216000" rIns="432000" bIns="216000" anchor="ctr"/>
          <a:lstStyle/>
          <a:p>
            <a:pPr algn="ctr"/>
            <a:endParaRPr/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1620360" y="10081800"/>
            <a:ext cx="14227200" cy="16944120"/>
          </a:xfrm>
          <a:prstGeom prst="rect">
            <a:avLst/>
          </a:prstGeom>
        </p:spPr>
        <p:txBody>
          <a:bodyPr wrap="none" lIns="432000" tIns="216000" rIns="432000" bIns="216000"/>
          <a:lstStyle/>
          <a:p>
            <a:endParaRPr/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16559280" y="10081800"/>
            <a:ext cx="14227200" cy="16944120"/>
          </a:xfrm>
          <a:prstGeom prst="rect">
            <a:avLst/>
          </a:prstGeom>
        </p:spPr>
        <p:txBody>
          <a:bodyPr wrap="none" lIns="432000" tIns="216000" rIns="432000" bIns="216000"/>
          <a:lstStyle/>
          <a:p>
            <a:endParaRPr/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16559280" y="28635840"/>
            <a:ext cx="14227200" cy="16944120"/>
          </a:xfrm>
          <a:prstGeom prst="rect">
            <a:avLst/>
          </a:prstGeom>
        </p:spPr>
        <p:txBody>
          <a:bodyPr wrap="none" lIns="432000" tIns="216000" rIns="432000" bIns="216000"/>
          <a:lstStyle/>
          <a:p>
            <a:endParaRPr/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1620360" y="28635840"/>
            <a:ext cx="14227200" cy="16944120"/>
          </a:xfrm>
          <a:prstGeom prst="rect">
            <a:avLst/>
          </a:prstGeom>
        </p:spPr>
        <p:txBody>
          <a:bodyPr wrap="none" lIns="432000" tIns="216000" rIns="432000" bIns="216000"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1620360" y="141840"/>
            <a:ext cx="29154600" cy="10374120"/>
          </a:xfrm>
          <a:prstGeom prst="rect">
            <a:avLst/>
          </a:prstGeom>
        </p:spPr>
        <p:txBody>
          <a:bodyPr wrap="none" lIns="432000" tIns="216000" rIns="432000" bIns="216000" anchor="ctr"/>
          <a:lstStyle/>
          <a:p>
            <a:pPr algn="ctr"/>
            <a:endParaRPr/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1620360" y="10081800"/>
            <a:ext cx="14227200" cy="16944120"/>
          </a:xfrm>
          <a:prstGeom prst="rect">
            <a:avLst/>
          </a:prstGeom>
        </p:spPr>
        <p:txBody>
          <a:bodyPr wrap="none" lIns="432000" tIns="216000" rIns="432000" bIns="216000"/>
          <a:lstStyle/>
          <a:p>
            <a:endParaRPr/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16559280" y="10081800"/>
            <a:ext cx="14227200" cy="16944120"/>
          </a:xfrm>
          <a:prstGeom prst="rect">
            <a:avLst/>
          </a:prstGeom>
        </p:spPr>
        <p:txBody>
          <a:bodyPr wrap="none" lIns="432000" tIns="216000" rIns="432000" bIns="216000"/>
          <a:lstStyle/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1620360" y="141840"/>
            <a:ext cx="29154600" cy="10374120"/>
          </a:xfrm>
          <a:prstGeom prst="rect">
            <a:avLst/>
          </a:prstGeom>
        </p:spPr>
        <p:txBody>
          <a:bodyPr wrap="none" lIns="432000" tIns="216000" rIns="432000" bIns="216000" anchor="ctr"/>
          <a:lstStyle/>
          <a:p>
            <a:pPr algn="ctr"/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1620360" y="10081800"/>
            <a:ext cx="29154600" cy="355233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1620360" y="141840"/>
            <a:ext cx="29154600" cy="10374120"/>
          </a:xfrm>
          <a:prstGeom prst="rect">
            <a:avLst/>
          </a:prstGeom>
        </p:spPr>
        <p:txBody>
          <a:bodyPr wrap="none" lIns="432000" tIns="216000" rIns="432000" bIns="216000" anchor="ctr"/>
          <a:lstStyle/>
          <a:p>
            <a:pPr algn="ctr"/>
            <a:endParaRPr/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1620360" y="10081800"/>
            <a:ext cx="29154600" cy="35523000"/>
          </a:xfrm>
          <a:prstGeom prst="rect">
            <a:avLst/>
          </a:prstGeom>
        </p:spPr>
        <p:txBody>
          <a:bodyPr wrap="none" lIns="432000" tIns="216000" rIns="432000" bIns="216000"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1620360" y="141840"/>
            <a:ext cx="29154600" cy="10374120"/>
          </a:xfrm>
          <a:prstGeom prst="rect">
            <a:avLst/>
          </a:prstGeom>
        </p:spPr>
        <p:txBody>
          <a:bodyPr wrap="none" lIns="432000" tIns="216000" rIns="432000" bIns="216000" anchor="ctr"/>
          <a:lstStyle/>
          <a:p>
            <a:pPr algn="ctr"/>
            <a:endParaRPr/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1620360" y="10081800"/>
            <a:ext cx="14227200" cy="35523000"/>
          </a:xfrm>
          <a:prstGeom prst="rect">
            <a:avLst/>
          </a:prstGeom>
        </p:spPr>
        <p:txBody>
          <a:bodyPr wrap="none" lIns="432000" tIns="216000" rIns="432000" bIns="216000"/>
          <a:lstStyle/>
          <a:p>
            <a:endParaRPr/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16559280" y="10081800"/>
            <a:ext cx="14227200" cy="35523000"/>
          </a:xfrm>
          <a:prstGeom prst="rect">
            <a:avLst/>
          </a:prstGeom>
        </p:spPr>
        <p:txBody>
          <a:bodyPr wrap="none" lIns="432000" tIns="216000" rIns="432000" bIns="216000"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1620360" y="141840"/>
            <a:ext cx="29154600" cy="10374120"/>
          </a:xfrm>
          <a:prstGeom prst="rect">
            <a:avLst/>
          </a:prstGeom>
        </p:spPr>
        <p:txBody>
          <a:bodyPr wrap="none" lIns="432000" tIns="216000" rIns="432000" bIns="21600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1620360" y="357840"/>
            <a:ext cx="29154600" cy="452469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1620360" y="141840"/>
            <a:ext cx="29154600" cy="10374120"/>
          </a:xfrm>
          <a:prstGeom prst="rect">
            <a:avLst/>
          </a:prstGeom>
        </p:spPr>
        <p:txBody>
          <a:bodyPr wrap="none" lIns="432000" tIns="216000" rIns="432000" bIns="216000" anchor="ctr"/>
          <a:lstStyle/>
          <a:p>
            <a:pPr algn="ctr"/>
            <a:endParaRPr/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1620360" y="10081800"/>
            <a:ext cx="14227200" cy="16944120"/>
          </a:xfrm>
          <a:prstGeom prst="rect">
            <a:avLst/>
          </a:prstGeom>
        </p:spPr>
        <p:txBody>
          <a:bodyPr wrap="none" lIns="432000" tIns="216000" rIns="432000" bIns="216000"/>
          <a:lstStyle/>
          <a:p>
            <a:endParaRPr/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1620360" y="28635840"/>
            <a:ext cx="14227200" cy="16944120"/>
          </a:xfrm>
          <a:prstGeom prst="rect">
            <a:avLst/>
          </a:prstGeom>
        </p:spPr>
        <p:txBody>
          <a:bodyPr wrap="none" lIns="432000" tIns="216000" rIns="432000" bIns="216000"/>
          <a:lstStyle/>
          <a:p>
            <a:endParaRPr/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16559280" y="10081800"/>
            <a:ext cx="14227200" cy="35523000"/>
          </a:xfrm>
          <a:prstGeom prst="rect">
            <a:avLst/>
          </a:prstGeom>
        </p:spPr>
        <p:txBody>
          <a:bodyPr wrap="none" lIns="432000" tIns="216000" rIns="432000" bIns="216000"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1620360" y="141840"/>
            <a:ext cx="29154600" cy="10374120"/>
          </a:xfrm>
          <a:prstGeom prst="rect">
            <a:avLst/>
          </a:prstGeom>
        </p:spPr>
        <p:txBody>
          <a:bodyPr wrap="none" lIns="432000" tIns="216000" rIns="432000" bIns="216000" anchor="ctr"/>
          <a:lstStyle/>
          <a:p>
            <a:pPr algn="ctr"/>
            <a:endParaRPr/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1620360" y="10081800"/>
            <a:ext cx="14227200" cy="35523000"/>
          </a:xfrm>
          <a:prstGeom prst="rect">
            <a:avLst/>
          </a:prstGeom>
        </p:spPr>
        <p:txBody>
          <a:bodyPr wrap="none" lIns="432000" tIns="216000" rIns="432000" bIns="216000"/>
          <a:lstStyle/>
          <a:p>
            <a:endParaRPr/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16559280" y="10081800"/>
            <a:ext cx="14227200" cy="16944120"/>
          </a:xfrm>
          <a:prstGeom prst="rect">
            <a:avLst/>
          </a:prstGeom>
        </p:spPr>
        <p:txBody>
          <a:bodyPr wrap="none" lIns="432000" tIns="216000" rIns="432000" bIns="216000"/>
          <a:lstStyle/>
          <a:p>
            <a:endParaRPr/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16559280" y="28635840"/>
            <a:ext cx="14227200" cy="16944120"/>
          </a:xfrm>
          <a:prstGeom prst="rect">
            <a:avLst/>
          </a:prstGeom>
        </p:spPr>
        <p:txBody>
          <a:bodyPr wrap="none" lIns="432000" tIns="216000" rIns="432000" bIns="216000"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1620360" y="141840"/>
            <a:ext cx="29154600" cy="10374120"/>
          </a:xfrm>
          <a:prstGeom prst="rect">
            <a:avLst/>
          </a:prstGeom>
        </p:spPr>
        <p:txBody>
          <a:bodyPr wrap="none" lIns="432000" tIns="216000" rIns="432000" bIns="216000" anchor="ctr"/>
          <a:lstStyle/>
          <a:p>
            <a:pPr algn="ctr"/>
            <a:endParaRPr/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1620360" y="10081800"/>
            <a:ext cx="14227200" cy="16944120"/>
          </a:xfrm>
          <a:prstGeom prst="rect">
            <a:avLst/>
          </a:prstGeom>
        </p:spPr>
        <p:txBody>
          <a:bodyPr wrap="none" lIns="432000" tIns="216000" rIns="432000" bIns="216000"/>
          <a:lstStyle/>
          <a:p>
            <a:endParaRPr/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16559280" y="10081800"/>
            <a:ext cx="14227200" cy="16944120"/>
          </a:xfrm>
          <a:prstGeom prst="rect">
            <a:avLst/>
          </a:prstGeom>
        </p:spPr>
        <p:txBody>
          <a:bodyPr wrap="none" lIns="432000" tIns="216000" rIns="432000" bIns="216000"/>
          <a:lstStyle/>
          <a:p>
            <a:endParaRPr/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1620360" y="28635840"/>
            <a:ext cx="29154240" cy="16944120"/>
          </a:xfrm>
          <a:prstGeom prst="rect">
            <a:avLst/>
          </a:prstGeom>
        </p:spPr>
        <p:txBody>
          <a:bodyPr wrap="none" lIns="432000" tIns="216000" rIns="432000" bIns="216000"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alphaModFix amt="11000"/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1620360" y="357840"/>
            <a:ext cx="29154600" cy="9941760"/>
          </a:xfrm>
          <a:prstGeom prst="rect">
            <a:avLst/>
          </a:prstGeom>
        </p:spPr>
        <p:txBody>
          <a:bodyPr lIns="432000" tIns="216000" rIns="432000" bIns="216000" anchor="ctr"/>
          <a:lstStyle/>
          <a:p>
            <a:pPr algn="ctr"/>
            <a:r>
              <a:rPr lang="pt-BR"/>
              <a:t>Clique para editar o formato do texto do título</a:t>
            </a:r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1620360" y="10081800"/>
            <a:ext cx="29154600" cy="35523000"/>
          </a:xfrm>
          <a:prstGeom prst="rect">
            <a:avLst/>
          </a:prstGeom>
        </p:spPr>
        <p:txBody>
          <a:bodyPr lIns="432000" tIns="216000" rIns="432000" bIns="216000"/>
          <a:lstStyle/>
          <a:p>
            <a:pPr>
              <a:buFont typeface="Times New Roman"/>
              <a:buChar char="•"/>
            </a:pPr>
            <a:r>
              <a:rPr lang="pt-BR"/>
              <a:t>Clique para editar o formato do texto da estrutura de tópicos</a:t>
            </a:r>
            <a:endParaRPr/>
          </a:p>
          <a:p>
            <a:pPr lvl="1">
              <a:buFont typeface="Times New Roman"/>
              <a:buChar char="–"/>
            </a:pPr>
            <a:r>
              <a:rPr lang="pt-BR"/>
              <a:t>2.º Nível da estrutura de tópicos</a:t>
            </a:r>
            <a:endParaRPr/>
          </a:p>
          <a:p>
            <a:pPr lvl="2">
              <a:buFont typeface="Times New Roman"/>
              <a:buChar char="•"/>
            </a:pPr>
            <a:r>
              <a:rPr lang="pt-BR"/>
              <a:t>3.º Nível da estrutura de tópicos</a:t>
            </a:r>
            <a:endParaRPr/>
          </a:p>
          <a:p>
            <a:pPr lvl="3">
              <a:buFont typeface="Times New Roman"/>
              <a:buChar char="–"/>
            </a:pPr>
            <a:r>
              <a:rPr lang="pt-BR"/>
              <a:t>4.º Nível da estrutura de tópicos</a:t>
            </a:r>
            <a:endParaRPr/>
          </a:p>
          <a:p>
            <a:pPr lvl="4">
              <a:buFont typeface="Times New Roman"/>
              <a:buChar char="»"/>
            </a:pPr>
            <a:r>
              <a:rPr lang="pt-BR"/>
              <a:t>5.º Nível da estrutura de tópicos</a:t>
            </a:r>
            <a:endParaRPr/>
          </a:p>
          <a:p>
            <a:pPr lvl="5">
              <a:buFont typeface="Times New Roman"/>
              <a:buChar char="»"/>
            </a:pPr>
            <a:r>
              <a:rPr lang="pt-BR"/>
              <a:t>6.º Nível da estrutura de tópicos</a:t>
            </a:r>
            <a:endParaRPr/>
          </a:p>
          <a:p>
            <a:pPr lvl="6">
              <a:buFont typeface="Times New Roman"/>
              <a:buChar char="»"/>
            </a:pPr>
            <a:r>
              <a:rPr lang="pt-BR"/>
              <a:t>7.º Nível da estrutura de tópicos</a:t>
            </a:r>
            <a:endParaRPr/>
          </a:p>
        </p:txBody>
      </p:sp>
      <p:sp>
        <p:nvSpPr>
          <p:cNvPr id="2" name="CustomShape 3"/>
          <p:cNvSpPr/>
          <p:nvPr/>
        </p:nvSpPr>
        <p:spPr>
          <a:xfrm>
            <a:off x="1620720" y="39344760"/>
            <a:ext cx="7559640" cy="3000240"/>
          </a:xfrm>
          <a:prstGeom prst="rect">
            <a:avLst/>
          </a:prstGeom>
        </p:spPr>
      </p:sp>
      <p:sp>
        <p:nvSpPr>
          <p:cNvPr id="3" name="CustomShape 4"/>
          <p:cNvSpPr/>
          <p:nvPr/>
        </p:nvSpPr>
        <p:spPr>
          <a:xfrm>
            <a:off x="11071080" y="39344760"/>
            <a:ext cx="10261800" cy="3000240"/>
          </a:xfrm>
          <a:prstGeom prst="rect">
            <a:avLst/>
          </a:prstGeom>
        </p:spPr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23223240" y="39344760"/>
            <a:ext cx="7551720" cy="2992680"/>
          </a:xfrm>
          <a:prstGeom prst="rect">
            <a:avLst/>
          </a:prstGeom>
        </p:spPr>
        <p:txBody>
          <a:bodyPr lIns="432000" tIns="216000" rIns="432000" bIns="216000"/>
          <a:lstStyle/>
          <a:p>
            <a:pPr>
              <a:buFont typeface="Times New Roman"/>
              <a:buChar char="•"/>
            </a:pPr>
            <a:fld id="{A1E131F1-E101-41C1-B141-716121615191}" type="slidenum">
              <a:rPr lang="pt-BR"/>
              <a:pPr>
                <a:buFont typeface="Times New Roman"/>
                <a:buChar char="•"/>
              </a:pPr>
              <a:t>‹nº›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2404050" cy="3535982"/>
          </a:xfrm>
          <a:prstGeom prst="rect">
            <a:avLst/>
          </a:prstGeom>
        </p:spPr>
      </p:pic>
      <p:sp>
        <p:nvSpPr>
          <p:cNvPr id="5" name="CustomShape 5"/>
          <p:cNvSpPr/>
          <p:nvPr/>
        </p:nvSpPr>
        <p:spPr>
          <a:xfrm>
            <a:off x="593024" y="26033460"/>
            <a:ext cx="11761920" cy="1079280"/>
          </a:xfrm>
          <a:prstGeom prst="rect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86400" tIns="43200" rIns="86400" bIns="43200"/>
          <a:lstStyle/>
          <a:p>
            <a:pPr algn="ctr"/>
            <a:r>
              <a:rPr lang="pt-BR" sz="6000" b="1" dirty="0" smtClean="0">
                <a:solidFill>
                  <a:schemeClr val="tx1"/>
                </a:solidFill>
                <a:ea typeface="Times New Roman"/>
              </a:rPr>
              <a:t>METODOLOGIA</a:t>
            </a:r>
            <a:endParaRPr lang="pt-BR" sz="6000" b="1" dirty="0">
              <a:solidFill>
                <a:schemeClr val="tx1"/>
              </a:solidFill>
              <a:ea typeface="Times New Roman"/>
            </a:endParaRPr>
          </a:p>
        </p:txBody>
      </p:sp>
      <p:sp>
        <p:nvSpPr>
          <p:cNvPr id="6" name="CustomShape 3"/>
          <p:cNvSpPr/>
          <p:nvPr/>
        </p:nvSpPr>
        <p:spPr>
          <a:xfrm>
            <a:off x="712345" y="9507600"/>
            <a:ext cx="11665080" cy="1079280"/>
          </a:xfrm>
          <a:prstGeom prst="rect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86400" tIns="43200" rIns="86400" bIns="43200"/>
          <a:lstStyle/>
          <a:p>
            <a:pPr algn="ctr"/>
            <a:r>
              <a:rPr lang="pt-BR" sz="4200" b="1" dirty="0" smtClean="0"/>
              <a:t>   </a:t>
            </a:r>
            <a:r>
              <a:rPr lang="pt-BR" sz="6000" b="1" dirty="0">
                <a:solidFill>
                  <a:schemeClr val="tx1"/>
                </a:solidFill>
                <a:ea typeface="Times New Roman"/>
              </a:rPr>
              <a:t>INTRODUÇÃO</a:t>
            </a:r>
            <a:endParaRPr b="1" dirty="0">
              <a:solidFill>
                <a:schemeClr val="tx1"/>
              </a:solidFill>
            </a:endParaRPr>
          </a:p>
        </p:txBody>
      </p:sp>
      <p:sp>
        <p:nvSpPr>
          <p:cNvPr id="7" name="CustomShape 6"/>
          <p:cNvSpPr/>
          <p:nvPr/>
        </p:nvSpPr>
        <p:spPr>
          <a:xfrm>
            <a:off x="804088" y="3946642"/>
            <a:ext cx="30671431" cy="4282958"/>
          </a:xfrm>
          <a:prstGeom prst="rect">
            <a:avLst/>
          </a:prstGeom>
        </p:spPr>
        <p:txBody>
          <a:bodyPr lIns="73800" tIns="36720" rIns="73800" bIns="36720"/>
          <a:lstStyle/>
          <a:p>
            <a:pPr algn="ctr">
              <a:lnSpc>
                <a:spcPct val="100000"/>
              </a:lnSpc>
            </a:pPr>
            <a:r>
              <a:rPr lang="pt-BR" sz="7200" b="1" smtClean="0">
                <a:solidFill>
                  <a:srgbClr val="000000"/>
                </a:solidFill>
              </a:rPr>
              <a:t>A </a:t>
            </a:r>
            <a:r>
              <a:rPr lang="pt-BR" sz="7200" b="1" dirty="0" smtClean="0">
                <a:solidFill>
                  <a:srgbClr val="000000"/>
                </a:solidFill>
              </a:rPr>
              <a:t>EDUCAÇÃO BRASILEIRA NO PERIODO POMBALINO</a:t>
            </a:r>
            <a:endParaRPr lang="pt-BR" sz="4400" b="1" dirty="0" smtClean="0">
              <a:solidFill>
                <a:srgbClr val="000000"/>
              </a:solidFill>
            </a:endParaRPr>
          </a:p>
          <a:p>
            <a:pPr algn="r">
              <a:lnSpc>
                <a:spcPct val="100000"/>
              </a:lnSpc>
            </a:pPr>
            <a:r>
              <a:rPr lang="pt-BR" sz="4000" b="1" dirty="0" err="1" smtClean="0">
                <a:solidFill>
                  <a:srgbClr val="000000"/>
                </a:solidFill>
              </a:rPr>
              <a:t>Higor</a:t>
            </a:r>
            <a:r>
              <a:rPr lang="pt-BR" sz="4000" b="1" dirty="0" smtClean="0">
                <a:solidFill>
                  <a:srgbClr val="000000"/>
                </a:solidFill>
              </a:rPr>
              <a:t> Rodrigues de Almeida  (Acadêmico do Curso de História/Pedagogia da UEG)</a:t>
            </a:r>
          </a:p>
          <a:p>
            <a:pPr algn="r">
              <a:lnSpc>
                <a:spcPct val="100000"/>
              </a:lnSpc>
            </a:pPr>
            <a:r>
              <a:rPr lang="pt-BR" sz="4000" b="1" dirty="0" smtClean="0">
                <a:solidFill>
                  <a:srgbClr val="000000"/>
                </a:solidFill>
              </a:rPr>
              <a:t> João Paulo Silva (Acadêmico </a:t>
            </a:r>
            <a:r>
              <a:rPr lang="pt-BR" sz="4000" b="1" dirty="0">
                <a:solidFill>
                  <a:srgbClr val="000000"/>
                </a:solidFill>
              </a:rPr>
              <a:t>do Curso de </a:t>
            </a:r>
            <a:r>
              <a:rPr lang="pt-BR" sz="4000" b="1" dirty="0" smtClean="0">
                <a:solidFill>
                  <a:srgbClr val="000000"/>
                </a:solidFill>
              </a:rPr>
              <a:t>História/Pedagogia </a:t>
            </a:r>
            <a:r>
              <a:rPr lang="pt-BR" sz="4000" b="1" dirty="0">
                <a:solidFill>
                  <a:srgbClr val="000000"/>
                </a:solidFill>
              </a:rPr>
              <a:t>da UEG</a:t>
            </a:r>
            <a:r>
              <a:rPr lang="pt-BR" sz="4000" b="1" dirty="0" smtClean="0">
                <a:solidFill>
                  <a:srgbClr val="000000"/>
                </a:solidFill>
              </a:rPr>
              <a:t>)</a:t>
            </a:r>
          </a:p>
          <a:p>
            <a:pPr algn="r">
              <a:lnSpc>
                <a:spcPct val="100000"/>
              </a:lnSpc>
            </a:pPr>
            <a:r>
              <a:rPr lang="pt-BR" sz="4000" b="1" dirty="0" smtClean="0">
                <a:solidFill>
                  <a:srgbClr val="000000"/>
                </a:solidFill>
              </a:rPr>
              <a:t>Samara Paola Ferreira  </a:t>
            </a:r>
            <a:r>
              <a:rPr lang="pt-BR" sz="4000" b="1" dirty="0">
                <a:solidFill>
                  <a:srgbClr val="000000"/>
                </a:solidFill>
              </a:rPr>
              <a:t>(Acadêmico do Curso de História/Pedagogia da UEG </a:t>
            </a:r>
          </a:p>
          <a:p>
            <a:pPr algn="r">
              <a:lnSpc>
                <a:spcPct val="100000"/>
              </a:lnSpc>
            </a:pPr>
            <a:r>
              <a:rPr lang="pt-BR" sz="4000" b="1" dirty="0" smtClean="0">
                <a:solidFill>
                  <a:srgbClr val="000000"/>
                </a:solidFill>
              </a:rPr>
              <a:t>Nair Rodrigues Freitas Barros (Professor </a:t>
            </a:r>
            <a:r>
              <a:rPr lang="pt-BR" sz="4000" b="1" dirty="0">
                <a:solidFill>
                  <a:srgbClr val="000000"/>
                </a:solidFill>
              </a:rPr>
              <a:t>do Curso de </a:t>
            </a:r>
            <a:r>
              <a:rPr lang="pt-BR" sz="4000" b="1" dirty="0" smtClean="0">
                <a:solidFill>
                  <a:srgbClr val="000000"/>
                </a:solidFill>
              </a:rPr>
              <a:t>História/Pedagogia </a:t>
            </a:r>
            <a:r>
              <a:rPr lang="pt-BR" sz="4000" b="1" dirty="0">
                <a:solidFill>
                  <a:srgbClr val="000000"/>
                </a:solidFill>
              </a:rPr>
              <a:t>da </a:t>
            </a:r>
            <a:r>
              <a:rPr lang="pt-BR" sz="4000" b="1" dirty="0" smtClean="0">
                <a:solidFill>
                  <a:srgbClr val="000000"/>
                </a:solidFill>
              </a:rPr>
              <a:t>UEG)</a:t>
            </a:r>
          </a:p>
          <a:p>
            <a:pPr algn="r">
              <a:lnSpc>
                <a:spcPct val="100000"/>
              </a:lnSpc>
            </a:pPr>
            <a:endParaRPr lang="pt-BR" sz="4000" b="1" dirty="0">
              <a:solidFill>
                <a:srgbClr val="000000"/>
              </a:solidFill>
            </a:endParaRPr>
          </a:p>
          <a:p>
            <a:pPr algn="ctr">
              <a:lnSpc>
                <a:spcPct val="100000"/>
              </a:lnSpc>
            </a:pPr>
            <a:r>
              <a:rPr lang="pt-BR" sz="4000" b="1" dirty="0" smtClean="0">
                <a:solidFill>
                  <a:srgbClr val="000000"/>
                </a:solidFill>
              </a:rPr>
              <a:t>__________________________________________________________________________________________________________</a:t>
            </a:r>
            <a:endParaRPr lang="pt-BR" sz="4000" b="1" dirty="0">
              <a:solidFill>
                <a:srgbClr val="000000"/>
              </a:solidFill>
            </a:endParaRPr>
          </a:p>
        </p:txBody>
      </p:sp>
      <p:sp>
        <p:nvSpPr>
          <p:cNvPr id="8" name="CustomShape 4"/>
          <p:cNvSpPr/>
          <p:nvPr/>
        </p:nvSpPr>
        <p:spPr>
          <a:xfrm>
            <a:off x="691304" y="19436648"/>
            <a:ext cx="11663640" cy="1079280"/>
          </a:xfrm>
          <a:prstGeom prst="rect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86400" tIns="43200" rIns="86400" bIns="43200"/>
          <a:lstStyle/>
          <a:p>
            <a:pPr algn="ctr"/>
            <a:r>
              <a:rPr lang="pt-BR" sz="6000" b="1" dirty="0" smtClean="0">
                <a:solidFill>
                  <a:schemeClr val="tx1"/>
                </a:solidFill>
                <a:ea typeface="Times New Roman"/>
              </a:rPr>
              <a:t>OBJETIVOS</a:t>
            </a:r>
            <a:endParaRPr b="1" dirty="0">
              <a:solidFill>
                <a:schemeClr val="tx1"/>
              </a:solidFill>
            </a:endParaRPr>
          </a:p>
        </p:txBody>
      </p:sp>
      <p:sp>
        <p:nvSpPr>
          <p:cNvPr id="9" name="CustomShape 13"/>
          <p:cNvSpPr/>
          <p:nvPr/>
        </p:nvSpPr>
        <p:spPr>
          <a:xfrm>
            <a:off x="900000" y="32721347"/>
            <a:ext cx="11736360" cy="1884865"/>
          </a:xfrm>
          <a:prstGeom prst="rect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86400" tIns="43200" rIns="86400" bIns="43200"/>
          <a:lstStyle/>
          <a:p>
            <a:pPr algn="ctr"/>
            <a:r>
              <a:rPr lang="pt-BR" sz="6000" b="1" dirty="0" smtClean="0">
                <a:solidFill>
                  <a:schemeClr val="tx1"/>
                </a:solidFill>
              </a:rPr>
              <a:t>RESULTADOS E/OU DISCUSSÕES</a:t>
            </a:r>
            <a:endParaRPr b="1" dirty="0">
              <a:solidFill>
                <a:schemeClr val="tx1"/>
              </a:solidFill>
            </a:endParaRPr>
          </a:p>
        </p:txBody>
      </p:sp>
      <p:sp>
        <p:nvSpPr>
          <p:cNvPr id="10" name="CustomShape 15"/>
          <p:cNvSpPr/>
          <p:nvPr/>
        </p:nvSpPr>
        <p:spPr>
          <a:xfrm>
            <a:off x="14167080" y="25992000"/>
            <a:ext cx="17232120" cy="1079640"/>
          </a:xfrm>
          <a:prstGeom prst="rect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86400" tIns="43200" rIns="86400" bIns="43200"/>
          <a:lstStyle/>
          <a:p>
            <a:pPr algn="ctr"/>
            <a:r>
              <a:rPr lang="pt-BR" sz="6000" b="1" dirty="0" smtClean="0">
                <a:solidFill>
                  <a:schemeClr val="bg2">
                    <a:lumMod val="25000"/>
                  </a:schemeClr>
                </a:solidFill>
                <a:ea typeface="Times New Roman"/>
              </a:rPr>
              <a:t> </a:t>
            </a:r>
            <a:r>
              <a:rPr lang="pt-BR" sz="6000" b="1" dirty="0">
                <a:solidFill>
                  <a:schemeClr val="tx1"/>
                </a:solidFill>
                <a:ea typeface="Times New Roman"/>
              </a:rPr>
              <a:t>CONSIDERAÇÕES</a:t>
            </a:r>
            <a:r>
              <a:rPr lang="pt-BR" sz="6000" b="1" dirty="0">
                <a:solidFill>
                  <a:schemeClr val="bg2">
                    <a:lumMod val="25000"/>
                  </a:schemeClr>
                </a:solidFill>
                <a:ea typeface="Times New Roman"/>
              </a:rPr>
              <a:t> </a:t>
            </a:r>
            <a:r>
              <a:rPr lang="pt-BR" sz="6000" b="1" dirty="0">
                <a:solidFill>
                  <a:schemeClr val="tx1"/>
                </a:solidFill>
                <a:ea typeface="Times New Roman"/>
              </a:rPr>
              <a:t>FINAIS</a:t>
            </a:r>
            <a:endParaRPr b="1" dirty="0">
              <a:solidFill>
                <a:schemeClr val="tx1"/>
              </a:solidFill>
            </a:endParaRPr>
          </a:p>
        </p:txBody>
      </p:sp>
      <p:sp>
        <p:nvSpPr>
          <p:cNvPr id="11" name="CustomShape 10"/>
          <p:cNvSpPr/>
          <p:nvPr/>
        </p:nvSpPr>
        <p:spPr>
          <a:xfrm>
            <a:off x="14184360" y="31969393"/>
            <a:ext cx="17214840" cy="1081080"/>
          </a:xfrm>
          <a:prstGeom prst="rect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86400" tIns="43200" rIns="86400" bIns="43200"/>
          <a:lstStyle/>
          <a:p>
            <a:pPr algn="ctr"/>
            <a:r>
              <a:rPr lang="pt-BR" sz="6000" b="1" dirty="0" smtClean="0">
                <a:solidFill>
                  <a:schemeClr val="tx1"/>
                </a:solidFill>
                <a:ea typeface="Times New Roman"/>
              </a:rPr>
              <a:t>   </a:t>
            </a:r>
            <a:r>
              <a:rPr lang="pt-BR" sz="6000" b="1" dirty="0">
                <a:solidFill>
                  <a:schemeClr val="tx1"/>
                </a:solidFill>
                <a:ea typeface="Times New Roman"/>
              </a:rPr>
              <a:t>REFERÊNCIAS</a:t>
            </a:r>
            <a:endParaRPr b="1" dirty="0">
              <a:solidFill>
                <a:schemeClr val="tx1"/>
              </a:solidFill>
            </a:endParaRPr>
          </a:p>
          <a:p>
            <a:pPr algn="ctr">
              <a:buFont typeface="Arial"/>
              <a:buChar char="•"/>
            </a:pPr>
            <a:endParaRPr b="1" dirty="0">
              <a:solidFill>
                <a:schemeClr val="tx1"/>
              </a:solidFill>
            </a:endParaRPr>
          </a:p>
        </p:txBody>
      </p:sp>
      <p:sp>
        <p:nvSpPr>
          <p:cNvPr id="13" name="CustomShape 7"/>
          <p:cNvSpPr/>
          <p:nvPr/>
        </p:nvSpPr>
        <p:spPr>
          <a:xfrm>
            <a:off x="712345" y="10757340"/>
            <a:ext cx="11761920" cy="1420200"/>
          </a:xfrm>
          <a:prstGeom prst="rect">
            <a:avLst/>
          </a:prstGeom>
        </p:spPr>
        <p:txBody>
          <a:bodyPr lIns="79200" tIns="39600" rIns="79200" bIns="39600"/>
          <a:lstStyle/>
          <a:p>
            <a:pPr algn="just">
              <a:buFont typeface="Arial"/>
              <a:buChar char="•"/>
            </a:pPr>
            <a:r>
              <a:rPr lang="pt-BR" sz="4400" dirty="0"/>
              <a:t>O período pombalino inicia em 1750 quando Marquês de Pombal passou a exercer o cargo de primeiro-ministro português, a mando de Dom José I. Esse período marcou a população da América Portuguesa, principalmente no aspecto educacional. Pombal expulsou os jesuítas da colônia em 1759 e o estado passou a controlar a educação, foi criado o cargo de diretor de estudos e instaurado o sistema de aulas régias, além da criação de subsídios literários, visando o custeio do </a:t>
            </a:r>
            <a:r>
              <a:rPr lang="pt-BR" sz="4400" dirty="0" smtClean="0"/>
              <a:t>ensino</a:t>
            </a:r>
            <a:r>
              <a:rPr lang="pt-BR" sz="4400" dirty="0" smtClean="0">
                <a:solidFill>
                  <a:srgbClr val="000000"/>
                </a:solidFill>
              </a:rPr>
              <a:t>.</a:t>
            </a:r>
            <a:endParaRPr lang="pt-BR" sz="4400" dirty="0" smtClean="0">
              <a:solidFill>
                <a:srgbClr val="000000"/>
              </a:solidFill>
            </a:endParaRPr>
          </a:p>
        </p:txBody>
      </p:sp>
      <p:sp>
        <p:nvSpPr>
          <p:cNvPr id="14" name="CustomShape 1"/>
          <p:cNvSpPr/>
          <p:nvPr/>
        </p:nvSpPr>
        <p:spPr>
          <a:xfrm>
            <a:off x="768240" y="20802410"/>
            <a:ext cx="11761920" cy="1420200"/>
          </a:xfrm>
          <a:prstGeom prst="rect">
            <a:avLst/>
          </a:prstGeom>
        </p:spPr>
        <p:txBody>
          <a:bodyPr lIns="79200" tIns="39600" rIns="79200" bIns="39600"/>
          <a:lstStyle/>
          <a:p>
            <a:pPr algn="just">
              <a:buFont typeface="Arial"/>
              <a:buChar char="•"/>
            </a:pPr>
            <a:r>
              <a:rPr lang="pt-BR" sz="4400" dirty="0" smtClean="0"/>
              <a:t>Mostrar </a:t>
            </a:r>
            <a:r>
              <a:rPr lang="pt-BR" sz="4400" dirty="0"/>
              <a:t>como o período pombalino mudou o contexto educacional brasileiro, como essas mudanças se desenvolveram e afetaram a população</a:t>
            </a:r>
            <a:r>
              <a:rPr lang="pt-BR" sz="4400" dirty="0" smtClean="0"/>
              <a:t>.</a:t>
            </a:r>
            <a:endParaRPr lang="pt-BR" sz="4400" dirty="0"/>
          </a:p>
        </p:txBody>
      </p:sp>
      <p:sp>
        <p:nvSpPr>
          <p:cNvPr id="15" name="CustomShape 8"/>
          <p:cNvSpPr/>
          <p:nvPr/>
        </p:nvSpPr>
        <p:spPr>
          <a:xfrm>
            <a:off x="863640" y="25832694"/>
            <a:ext cx="11666520" cy="2090520"/>
          </a:xfrm>
          <a:prstGeom prst="rect">
            <a:avLst/>
          </a:prstGeom>
        </p:spPr>
        <p:txBody>
          <a:bodyPr lIns="79200" tIns="39600" rIns="79200" bIns="39600"/>
          <a:lstStyle/>
          <a:p>
            <a:pPr algn="just">
              <a:buFont typeface="Arial"/>
              <a:buChar char="•"/>
            </a:pPr>
            <a:endParaRPr dirty="0"/>
          </a:p>
        </p:txBody>
      </p:sp>
      <p:sp>
        <p:nvSpPr>
          <p:cNvPr id="16" name="CustomShape 14"/>
          <p:cNvSpPr/>
          <p:nvPr/>
        </p:nvSpPr>
        <p:spPr>
          <a:xfrm>
            <a:off x="900000" y="34763296"/>
            <a:ext cx="11736360" cy="45719"/>
          </a:xfrm>
          <a:prstGeom prst="rect">
            <a:avLst/>
          </a:prstGeom>
        </p:spPr>
        <p:txBody>
          <a:bodyPr lIns="90000" tIns="46800" rIns="90000" bIns="46800"/>
          <a:lstStyle/>
          <a:p>
            <a:pPr algn="just">
              <a:buFont typeface="Arial"/>
              <a:buChar char="•"/>
            </a:pPr>
            <a:r>
              <a:rPr lang="pt-BR" sz="4400" dirty="0" smtClean="0">
                <a:solidFill>
                  <a:srgbClr val="000000"/>
                </a:solidFill>
              </a:rPr>
              <a:t>Marquês de Pombal </a:t>
            </a:r>
            <a:r>
              <a:rPr lang="pt-BR" sz="4400" dirty="0" smtClean="0">
                <a:solidFill>
                  <a:srgbClr val="000000"/>
                </a:solidFill>
              </a:rPr>
              <a:t>d </a:t>
            </a:r>
            <a:r>
              <a:rPr lang="pt-BR" sz="4400" dirty="0" smtClean="0">
                <a:solidFill>
                  <a:srgbClr val="000000"/>
                </a:solidFill>
              </a:rPr>
              <a:t>inicio ao processo de educação publica no Brasil, como resultado houve diminuição do crescimento educacional, mostrando que, a real intenção das reformas na colônia  era de suprimir o desenvolvimento intelectual da população, diminuindo também as tentativas de revoltas contra a metrópole portuguesa.</a:t>
            </a:r>
          </a:p>
          <a:p>
            <a:pPr algn="just">
              <a:buFont typeface="Arial"/>
              <a:buChar char="•"/>
            </a:pPr>
            <a:r>
              <a:rPr lang="pt-BR" sz="4400" dirty="0" smtClean="0">
                <a:solidFill>
                  <a:srgbClr val="000000"/>
                </a:solidFill>
              </a:rPr>
              <a:t>Juntamente com as reformas pombalinas vieram a falta de professores, a falta de materiais didáticos e a criação de aulas régias,  ou seja, aulas avulsas  e em </a:t>
            </a:r>
            <a:r>
              <a:rPr lang="pt-BR" sz="4400" dirty="0" err="1" smtClean="0">
                <a:solidFill>
                  <a:srgbClr val="000000"/>
                </a:solidFill>
              </a:rPr>
              <a:t>quantida</a:t>
            </a:r>
            <a:r>
              <a:rPr lang="pt-BR" sz="4400" dirty="0" smtClean="0">
                <a:solidFill>
                  <a:srgbClr val="000000"/>
                </a:solidFill>
              </a:rPr>
              <a:t>-</a:t>
            </a:r>
          </a:p>
        </p:txBody>
      </p:sp>
      <p:sp>
        <p:nvSpPr>
          <p:cNvPr id="17" name="CustomShape 16"/>
          <p:cNvSpPr/>
          <p:nvPr/>
        </p:nvSpPr>
        <p:spPr>
          <a:xfrm>
            <a:off x="14020920" y="27581893"/>
            <a:ext cx="17378280" cy="749880"/>
          </a:xfrm>
          <a:prstGeom prst="rect">
            <a:avLst/>
          </a:prstGeom>
        </p:spPr>
        <p:txBody>
          <a:bodyPr lIns="79200" tIns="39600" rIns="79200" bIns="39600"/>
          <a:lstStyle/>
          <a:p>
            <a:pPr algn="just">
              <a:buFont typeface="Arial"/>
              <a:buChar char="•"/>
            </a:pPr>
            <a:r>
              <a:rPr lang="pt-BR" sz="4400" dirty="0"/>
              <a:t>Através do estudo feito, é notável que a América Portuguesa, enquanto colônia de Portugal sofreu um sério retrocesso educacional e social na administração de Marquês de Pombal. O novo sistema criado por ele não supria o espaço deixado pelos jesuítas, a educação nas mãos do estado favorecia as elites, enquanto os menos favorecidos sofriam com o ensino precário</a:t>
            </a:r>
            <a:r>
              <a:rPr lang="pt-BR" sz="4400" dirty="0" smtClean="0"/>
              <a:t>.</a:t>
            </a:r>
            <a:endParaRPr lang="pt-BR" sz="4400" dirty="0" smtClean="0"/>
          </a:p>
          <a:p>
            <a:pPr algn="just"/>
            <a:endParaRPr dirty="0"/>
          </a:p>
        </p:txBody>
      </p:sp>
      <p:sp>
        <p:nvSpPr>
          <p:cNvPr id="18" name="CustomShape 9"/>
          <p:cNvSpPr/>
          <p:nvPr/>
        </p:nvSpPr>
        <p:spPr>
          <a:xfrm>
            <a:off x="13893518" y="33125675"/>
            <a:ext cx="17150040" cy="749880"/>
          </a:xfrm>
          <a:prstGeom prst="rect">
            <a:avLst/>
          </a:prstGeom>
        </p:spPr>
        <p:txBody>
          <a:bodyPr lIns="79200" tIns="39600" rIns="79200" bIns="39600"/>
          <a:lstStyle/>
          <a:p>
            <a:r>
              <a:rPr lang="pt-BR" sz="4400" dirty="0"/>
              <a:t>GHIRALDELLI JR, Paulo. Filosofia e História da Educação Brasileira: da colônia ao governo Lula. 2 ed. Barueri : </a:t>
            </a:r>
            <a:r>
              <a:rPr lang="pt-BR" sz="4400" i="1" dirty="0"/>
              <a:t>Manole</a:t>
            </a:r>
            <a:r>
              <a:rPr lang="pt-BR" sz="4400" dirty="0"/>
              <a:t>, 2009.</a:t>
            </a:r>
          </a:p>
          <a:p>
            <a:r>
              <a:rPr lang="pt-BR" sz="4400" dirty="0"/>
              <a:t>HILSDORF, Maria Lucia </a:t>
            </a:r>
            <a:r>
              <a:rPr lang="pt-BR" sz="4400" dirty="0" err="1"/>
              <a:t>Spedo</a:t>
            </a:r>
            <a:r>
              <a:rPr lang="pt-BR" sz="4400" dirty="0"/>
              <a:t>. História da educação brasileira: leituras. São Paulo: </a:t>
            </a:r>
            <a:r>
              <a:rPr lang="pt-BR" sz="4400" i="1" dirty="0" err="1"/>
              <a:t>Cengage</a:t>
            </a:r>
            <a:r>
              <a:rPr lang="pt-BR" sz="4400" i="1" dirty="0"/>
              <a:t> Learning</a:t>
            </a:r>
            <a:r>
              <a:rPr lang="pt-BR" sz="4400" dirty="0"/>
              <a:t>, 2003.</a:t>
            </a:r>
          </a:p>
          <a:p>
            <a:r>
              <a:rPr lang="pt-BR" sz="4400" i="1" dirty="0"/>
              <a:t>A “IMPORTÂNCIA” DO PERÍODO POMBALINO PARA A EDUCAÇÃO BRASILEIRA. </a:t>
            </a:r>
            <a:r>
              <a:rPr lang="pt-BR" sz="4400" dirty="0"/>
              <a:t>Disponível em: &lt;https://apocalypseaccess.wordpress.com/2014/06/24/a-importancia-do-periodo-pombalino-para-a-educacao-brasileira/&gt;. Acesso em: 7 set. 2019.</a:t>
            </a:r>
          </a:p>
          <a:p>
            <a:r>
              <a:rPr lang="pt-BR" sz="4400" i="1" dirty="0"/>
              <a:t>MARQUÊS DE POMBAL E A REFORMA EDUCACIONAL BRASILEIRA </a:t>
            </a:r>
            <a:r>
              <a:rPr lang="pt-BR" sz="4400" dirty="0"/>
              <a:t>Disponível em: &lt;http://www.histedbr.fe.unicamp.br/navegando/periodo_pombalino_intro.html&gt;. Acesso em: 7 set. 2019</a:t>
            </a:r>
            <a:r>
              <a:rPr lang="pt-BR" sz="4400" dirty="0" smtClean="0"/>
              <a:t>.</a:t>
            </a:r>
            <a:endParaRPr lang="pt-BR" sz="4400" dirty="0"/>
          </a:p>
          <a:p>
            <a:pPr marL="571500" indent="-571500">
              <a:buFont typeface="Arial" pitchFamily="34" charset="0"/>
              <a:buChar char="•"/>
            </a:pPr>
            <a:endParaRPr lang="pt-BR" sz="4400" dirty="0" smtClean="0">
              <a:solidFill>
                <a:srgbClr val="000000"/>
              </a:solidFill>
              <a:ea typeface="Calibri"/>
            </a:endParaRPr>
          </a:p>
          <a:p>
            <a:endParaRPr dirty="0"/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2424309" cy="3535982"/>
          </a:xfrm>
          <a:prstGeom prst="rect">
            <a:avLst/>
          </a:prstGeom>
        </p:spPr>
      </p:pic>
      <p:sp>
        <p:nvSpPr>
          <p:cNvPr id="12" name="CaixaDeTexto 11"/>
          <p:cNvSpPr txBox="1"/>
          <p:nvPr/>
        </p:nvSpPr>
        <p:spPr>
          <a:xfrm>
            <a:off x="14184360" y="10047240"/>
            <a:ext cx="17291159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400" dirty="0" smtClean="0">
                <a:solidFill>
                  <a:srgbClr val="000000"/>
                </a:solidFill>
              </a:rPr>
              <a:t>de insuficiente para </a:t>
            </a:r>
            <a:r>
              <a:rPr lang="pt-BR" sz="4400" dirty="0">
                <a:solidFill>
                  <a:srgbClr val="000000"/>
                </a:solidFill>
              </a:rPr>
              <a:t>atender a demanda </a:t>
            </a:r>
            <a:r>
              <a:rPr lang="pt-BR" sz="4400" dirty="0" smtClean="0">
                <a:solidFill>
                  <a:srgbClr val="000000"/>
                </a:solidFill>
              </a:rPr>
              <a:t>populacional</a:t>
            </a:r>
            <a:r>
              <a:rPr lang="pt-BR" sz="4400" dirty="0" smtClean="0"/>
              <a:t>.</a:t>
            </a:r>
          </a:p>
          <a:p>
            <a:r>
              <a:rPr lang="pt-BR" sz="4400" dirty="0" smtClean="0">
                <a:solidFill>
                  <a:srgbClr val="000000"/>
                </a:solidFill>
              </a:rPr>
              <a:t>A educação na colônia não foi uma prioridade do marquês, as medidas  tomadas por ele eram desfavoráveis, que visavam o conforto e controle de Portugal.</a:t>
            </a:r>
          </a:p>
          <a:p>
            <a:endParaRPr lang="pt-BR" sz="4400" dirty="0" smtClean="0"/>
          </a:p>
        </p:txBody>
      </p:sp>
      <p:pic>
        <p:nvPicPr>
          <p:cNvPr id="1026" name="Picture 2" descr="C:\Users\joaog\Desktop\m.pombal.1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84360" y="13146463"/>
            <a:ext cx="16568356" cy="126862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CaixaDeTexto 19"/>
          <p:cNvSpPr txBox="1"/>
          <p:nvPr/>
        </p:nvSpPr>
        <p:spPr>
          <a:xfrm>
            <a:off x="1588168" y="28230034"/>
            <a:ext cx="1001027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800" dirty="0" smtClean="0"/>
              <a:t>Para o desenvolvimento deste trabalho, foram feitas pesquisas </a:t>
            </a:r>
            <a:r>
              <a:rPr lang="pt-BR" sz="4800" dirty="0" smtClean="0"/>
              <a:t>bibliográficas qualitativas, </a:t>
            </a:r>
            <a:r>
              <a:rPr lang="pt-BR" sz="4800" dirty="0" smtClean="0"/>
              <a:t>a fim de apurar os fatos e as mudanças ocorridas nesse período.</a:t>
            </a:r>
            <a:endParaRPr lang="pt-BR" sz="4800" dirty="0"/>
          </a:p>
        </p:txBody>
      </p:sp>
    </p:spTree>
    <p:extLst>
      <p:ext uri="{BB962C8B-B14F-4D97-AF65-F5344CB8AC3E}">
        <p14:creationId xmlns:p14="http://schemas.microsoft.com/office/powerpoint/2010/main" val="2437184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466</TotalTime>
  <Words>483</Words>
  <Application>Microsoft Office PowerPoint</Application>
  <PresentationFormat>Personalizar</PresentationFormat>
  <Paragraphs>25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Office Theme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Everton Tizo</dc:creator>
  <cp:lastModifiedBy>Eu</cp:lastModifiedBy>
  <cp:revision>38</cp:revision>
  <dcterms:modified xsi:type="dcterms:W3CDTF">2019-09-14T18:01:28Z</dcterms:modified>
</cp:coreProperties>
</file>