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1"/>
  </p:sldMasterIdLst>
  <p:sldIdLst>
    <p:sldId id="256" r:id="rId2"/>
  </p:sldIdLst>
  <p:sldSz cx="5145088"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217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4763" y="-11290"/>
            <a:ext cx="5159607" cy="9166580"/>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636156" y="3206046"/>
            <a:ext cx="3278541" cy="2195069"/>
          </a:xfrm>
        </p:spPr>
        <p:txBody>
          <a:bodyPr anchor="b">
            <a:noAutofit/>
          </a:bodyPr>
          <a:lstStyle>
            <a:lvl1pPr algn="r">
              <a:defRPr sz="3039">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636156" y="5401113"/>
            <a:ext cx="3278541" cy="1462532"/>
          </a:xfrm>
        </p:spPr>
        <p:txBody>
          <a:bodyPr anchor="t"/>
          <a:lstStyle>
            <a:lvl1pPr marL="0" indent="0" algn="r">
              <a:buNone/>
              <a:defRPr>
                <a:solidFill>
                  <a:schemeClr val="tx1">
                    <a:lumMod val="50000"/>
                    <a:lumOff val="50000"/>
                  </a:schemeClr>
                </a:solidFill>
              </a:defRPr>
            </a:lvl1pPr>
            <a:lvl2pPr marL="257266" indent="0" algn="ctr">
              <a:buNone/>
              <a:defRPr>
                <a:solidFill>
                  <a:schemeClr val="tx1">
                    <a:tint val="75000"/>
                  </a:schemeClr>
                </a:solidFill>
              </a:defRPr>
            </a:lvl2pPr>
            <a:lvl3pPr marL="514533" indent="0" algn="ctr">
              <a:buNone/>
              <a:defRPr>
                <a:solidFill>
                  <a:schemeClr val="tx1">
                    <a:tint val="75000"/>
                  </a:schemeClr>
                </a:solidFill>
              </a:defRPr>
            </a:lvl3pPr>
            <a:lvl4pPr marL="771799" indent="0" algn="ctr">
              <a:buNone/>
              <a:defRPr>
                <a:solidFill>
                  <a:schemeClr val="tx1">
                    <a:tint val="75000"/>
                  </a:schemeClr>
                </a:solidFill>
              </a:defRPr>
            </a:lvl4pPr>
            <a:lvl5pPr marL="1029066" indent="0" algn="ctr">
              <a:buNone/>
              <a:defRPr>
                <a:solidFill>
                  <a:schemeClr val="tx1">
                    <a:tint val="75000"/>
                  </a:schemeClr>
                </a:solidFill>
              </a:defRPr>
            </a:lvl5pPr>
            <a:lvl6pPr marL="1286332" indent="0" algn="ctr">
              <a:buNone/>
              <a:defRPr>
                <a:solidFill>
                  <a:schemeClr val="tx1">
                    <a:tint val="75000"/>
                  </a:schemeClr>
                </a:solidFill>
              </a:defRPr>
            </a:lvl6pPr>
            <a:lvl7pPr marL="1543599" indent="0" algn="ctr">
              <a:buNone/>
              <a:defRPr>
                <a:solidFill>
                  <a:schemeClr val="tx1">
                    <a:tint val="75000"/>
                  </a:schemeClr>
                </a:solidFill>
              </a:defRPr>
            </a:lvl7pPr>
            <a:lvl8pPr marL="1800865" indent="0" algn="ctr">
              <a:buNone/>
              <a:defRPr>
                <a:solidFill>
                  <a:schemeClr val="tx1">
                    <a:tint val="75000"/>
                  </a:schemeClr>
                </a:solidFill>
              </a:defRPr>
            </a:lvl8pPr>
            <a:lvl9pPr marL="2058132"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0FA19A34-AB44-2F43-BF53-54CCCF627C8A}" type="datetimeFigureOut">
              <a:rPr lang="pt-BR" smtClean="0"/>
              <a:t>18/09/2019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777122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343006" y="812800"/>
            <a:ext cx="3571692" cy="4538133"/>
          </a:xfrm>
        </p:spPr>
        <p:txBody>
          <a:bodyPr anchor="ctr">
            <a:normAutofit/>
          </a:bodyPr>
          <a:lstStyle>
            <a:lvl1pPr algn="l">
              <a:defRPr sz="2476" b="0" cap="none"/>
            </a:lvl1pPr>
          </a:lstStyle>
          <a:p>
            <a:r>
              <a:rPr lang="pt-BR"/>
              <a:t>Clique para editar o título Mestre</a:t>
            </a:r>
            <a:endParaRPr lang="en-US" dirty="0"/>
          </a:p>
        </p:txBody>
      </p:sp>
      <p:sp>
        <p:nvSpPr>
          <p:cNvPr id="3" name="Text Placeholder 2"/>
          <p:cNvSpPr>
            <a:spLocks noGrp="1"/>
          </p:cNvSpPr>
          <p:nvPr>
            <p:ph type="body" idx="1"/>
          </p:nvPr>
        </p:nvSpPr>
        <p:spPr>
          <a:xfrm>
            <a:off x="343006" y="5960533"/>
            <a:ext cx="3571692" cy="2094616"/>
          </a:xfrm>
        </p:spPr>
        <p:txBody>
          <a:bodyPr anchor="ctr">
            <a:normAutofit/>
          </a:bodyPr>
          <a:lstStyle>
            <a:lvl1pPr marL="0" indent="0" algn="l">
              <a:buNone/>
              <a:defRPr sz="1013">
                <a:solidFill>
                  <a:schemeClr val="tx1">
                    <a:lumMod val="75000"/>
                    <a:lumOff val="25000"/>
                  </a:schemeClr>
                </a:solidFill>
              </a:defRPr>
            </a:lvl1pPr>
            <a:lvl2pPr marL="257266" indent="0">
              <a:buNone/>
              <a:defRPr sz="1013">
                <a:solidFill>
                  <a:schemeClr val="tx1">
                    <a:tint val="75000"/>
                  </a:schemeClr>
                </a:solidFill>
              </a:defRPr>
            </a:lvl2pPr>
            <a:lvl3pPr marL="514533" indent="0">
              <a:buNone/>
              <a:defRPr sz="900">
                <a:solidFill>
                  <a:schemeClr val="tx1">
                    <a:tint val="75000"/>
                  </a:schemeClr>
                </a:solidFill>
              </a:defRPr>
            </a:lvl3pPr>
            <a:lvl4pPr marL="771799" indent="0">
              <a:buNone/>
              <a:defRPr sz="788">
                <a:solidFill>
                  <a:schemeClr val="tx1">
                    <a:tint val="75000"/>
                  </a:schemeClr>
                </a:solidFill>
              </a:defRPr>
            </a:lvl4pPr>
            <a:lvl5pPr marL="1029066" indent="0">
              <a:buNone/>
              <a:defRPr sz="788">
                <a:solidFill>
                  <a:schemeClr val="tx1">
                    <a:tint val="75000"/>
                  </a:schemeClr>
                </a:solidFill>
              </a:defRPr>
            </a:lvl5pPr>
            <a:lvl6pPr marL="1286332" indent="0">
              <a:buNone/>
              <a:defRPr sz="788">
                <a:solidFill>
                  <a:schemeClr val="tx1">
                    <a:tint val="75000"/>
                  </a:schemeClr>
                </a:solidFill>
              </a:defRPr>
            </a:lvl6pPr>
            <a:lvl7pPr marL="1543599" indent="0">
              <a:buNone/>
              <a:defRPr sz="788">
                <a:solidFill>
                  <a:schemeClr val="tx1">
                    <a:tint val="75000"/>
                  </a:schemeClr>
                </a:solidFill>
              </a:defRPr>
            </a:lvl7pPr>
            <a:lvl8pPr marL="1800865" indent="0">
              <a:buNone/>
              <a:defRPr sz="788">
                <a:solidFill>
                  <a:schemeClr val="tx1">
                    <a:tint val="75000"/>
                  </a:schemeClr>
                </a:solidFill>
              </a:defRPr>
            </a:lvl8pPr>
            <a:lvl9pPr marL="2058132" indent="0">
              <a:buNone/>
              <a:defRPr sz="788">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FA19A34-AB44-2F43-BF53-54CCCF627C8A}" type="datetimeFigureOut">
              <a:rPr lang="pt-BR" smtClean="0"/>
              <a:t>18/09/2019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3958705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36007" y="812800"/>
            <a:ext cx="3416657" cy="4030133"/>
          </a:xfrm>
        </p:spPr>
        <p:txBody>
          <a:bodyPr anchor="ctr">
            <a:normAutofit/>
          </a:bodyPr>
          <a:lstStyle>
            <a:lvl1pPr algn="l">
              <a:defRPr sz="2476"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19545" y="4842933"/>
            <a:ext cx="3049581" cy="508000"/>
          </a:xfrm>
        </p:spPr>
        <p:txBody>
          <a:bodyPr anchor="ctr">
            <a:noAutofit/>
          </a:bodyPr>
          <a:lstStyle>
            <a:lvl1pPr marL="0" indent="0">
              <a:buFontTx/>
              <a:buNone/>
              <a:defRPr sz="900">
                <a:solidFill>
                  <a:schemeClr val="tx1">
                    <a:lumMod val="50000"/>
                    <a:lumOff val="50000"/>
                  </a:schemeClr>
                </a:solidFill>
              </a:defRPr>
            </a:lvl1pPr>
            <a:lvl2pPr marL="257266" indent="0">
              <a:buFontTx/>
              <a:buNone/>
              <a:defRPr/>
            </a:lvl2pPr>
            <a:lvl3pPr marL="514533" indent="0">
              <a:buFontTx/>
              <a:buNone/>
              <a:defRPr/>
            </a:lvl3pPr>
            <a:lvl4pPr marL="771799" indent="0">
              <a:buFontTx/>
              <a:buNone/>
              <a:defRPr/>
            </a:lvl4pPr>
            <a:lvl5pPr marL="1029066"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343005" y="5960533"/>
            <a:ext cx="3571692" cy="2094616"/>
          </a:xfrm>
        </p:spPr>
        <p:txBody>
          <a:bodyPr anchor="ctr">
            <a:normAutofit/>
          </a:bodyPr>
          <a:lstStyle>
            <a:lvl1pPr marL="0" indent="0" algn="l">
              <a:buNone/>
              <a:defRPr sz="1013">
                <a:solidFill>
                  <a:schemeClr val="tx1">
                    <a:lumMod val="75000"/>
                    <a:lumOff val="25000"/>
                  </a:schemeClr>
                </a:solidFill>
              </a:defRPr>
            </a:lvl1pPr>
            <a:lvl2pPr marL="257266" indent="0">
              <a:buNone/>
              <a:defRPr sz="1013">
                <a:solidFill>
                  <a:schemeClr val="tx1">
                    <a:tint val="75000"/>
                  </a:schemeClr>
                </a:solidFill>
              </a:defRPr>
            </a:lvl2pPr>
            <a:lvl3pPr marL="514533" indent="0">
              <a:buNone/>
              <a:defRPr sz="900">
                <a:solidFill>
                  <a:schemeClr val="tx1">
                    <a:tint val="75000"/>
                  </a:schemeClr>
                </a:solidFill>
              </a:defRPr>
            </a:lvl3pPr>
            <a:lvl4pPr marL="771799" indent="0">
              <a:buNone/>
              <a:defRPr sz="788">
                <a:solidFill>
                  <a:schemeClr val="tx1">
                    <a:tint val="75000"/>
                  </a:schemeClr>
                </a:solidFill>
              </a:defRPr>
            </a:lvl4pPr>
            <a:lvl5pPr marL="1029066" indent="0">
              <a:buNone/>
              <a:defRPr sz="788">
                <a:solidFill>
                  <a:schemeClr val="tx1">
                    <a:tint val="75000"/>
                  </a:schemeClr>
                </a:solidFill>
              </a:defRPr>
            </a:lvl5pPr>
            <a:lvl6pPr marL="1286332" indent="0">
              <a:buNone/>
              <a:defRPr sz="788">
                <a:solidFill>
                  <a:schemeClr val="tx1">
                    <a:tint val="75000"/>
                  </a:schemeClr>
                </a:solidFill>
              </a:defRPr>
            </a:lvl6pPr>
            <a:lvl7pPr marL="1543599" indent="0">
              <a:buNone/>
              <a:defRPr sz="788">
                <a:solidFill>
                  <a:schemeClr val="tx1">
                    <a:tint val="75000"/>
                  </a:schemeClr>
                </a:solidFill>
              </a:defRPr>
            </a:lvl7pPr>
            <a:lvl8pPr marL="1800865" indent="0">
              <a:buNone/>
              <a:defRPr sz="788">
                <a:solidFill>
                  <a:schemeClr val="tx1">
                    <a:tint val="75000"/>
                  </a:schemeClr>
                </a:solidFill>
              </a:defRPr>
            </a:lvl8pPr>
            <a:lvl9pPr marL="2058132" indent="0">
              <a:buNone/>
              <a:defRPr sz="788">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FA19A34-AB44-2F43-BF53-54CCCF627C8A}" type="datetimeFigureOut">
              <a:rPr lang="pt-BR" smtClean="0"/>
              <a:t>18/09/2019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F825F3-CF43-DA40-9778-E0D43801D094}" type="slidenum">
              <a:rPr lang="pt-BR" smtClean="0"/>
              <a:t>‹nº›</a:t>
            </a:fld>
            <a:endParaRPr lang="pt-BR"/>
          </a:p>
        </p:txBody>
      </p:sp>
      <p:sp>
        <p:nvSpPr>
          <p:cNvPr id="24" name="TextBox 23"/>
          <p:cNvSpPr txBox="1"/>
          <p:nvPr/>
        </p:nvSpPr>
        <p:spPr>
          <a:xfrm>
            <a:off x="271609" y="1053838"/>
            <a:ext cx="257321" cy="779701"/>
          </a:xfrm>
          <a:prstGeom prst="rect">
            <a:avLst/>
          </a:prstGeom>
        </p:spPr>
        <p:txBody>
          <a:bodyPr vert="horz" lIns="51451" tIns="25725" rIns="51451" bIns="25725" rtlCol="0" anchor="ctr">
            <a:noAutofit/>
          </a:bodyPr>
          <a:lstStyle/>
          <a:p>
            <a:pPr lvl="0"/>
            <a:r>
              <a:rPr lang="en-US" sz="4502"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3796753" y="3848742"/>
            <a:ext cx="257321" cy="779701"/>
          </a:xfrm>
          <a:prstGeom prst="rect">
            <a:avLst/>
          </a:prstGeom>
        </p:spPr>
        <p:txBody>
          <a:bodyPr vert="horz" lIns="51451" tIns="25725" rIns="51451" bIns="25725" rtlCol="0" anchor="ctr">
            <a:noAutofit/>
          </a:bodyPr>
          <a:lstStyle/>
          <a:p>
            <a:pPr lvl="0"/>
            <a:r>
              <a:rPr lang="en-US" sz="4502"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99457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343005" y="2575984"/>
            <a:ext cx="3571692" cy="3460613"/>
          </a:xfrm>
        </p:spPr>
        <p:txBody>
          <a:bodyPr anchor="b">
            <a:normAutofit/>
          </a:bodyPr>
          <a:lstStyle>
            <a:lvl1pPr algn="l">
              <a:defRPr sz="2476" b="0" cap="none"/>
            </a:lvl1pPr>
          </a:lstStyle>
          <a:p>
            <a:r>
              <a:rPr lang="pt-BR"/>
              <a:t>Clique para editar o título Mestre</a:t>
            </a:r>
            <a:endParaRPr lang="en-US" dirty="0"/>
          </a:p>
        </p:txBody>
      </p:sp>
      <p:sp>
        <p:nvSpPr>
          <p:cNvPr id="3" name="Text Placeholder 2"/>
          <p:cNvSpPr>
            <a:spLocks noGrp="1"/>
          </p:cNvSpPr>
          <p:nvPr>
            <p:ph type="body" idx="1"/>
          </p:nvPr>
        </p:nvSpPr>
        <p:spPr>
          <a:xfrm>
            <a:off x="343005" y="6036597"/>
            <a:ext cx="3571692" cy="2018552"/>
          </a:xfrm>
        </p:spPr>
        <p:txBody>
          <a:bodyPr anchor="t">
            <a:normAutofit/>
          </a:bodyPr>
          <a:lstStyle>
            <a:lvl1pPr marL="0" indent="0" algn="l">
              <a:buNone/>
              <a:defRPr sz="1013">
                <a:solidFill>
                  <a:schemeClr val="tx1">
                    <a:lumMod val="75000"/>
                    <a:lumOff val="25000"/>
                  </a:schemeClr>
                </a:solidFill>
              </a:defRPr>
            </a:lvl1pPr>
            <a:lvl2pPr marL="257266" indent="0">
              <a:buNone/>
              <a:defRPr sz="1013">
                <a:solidFill>
                  <a:schemeClr val="tx1">
                    <a:tint val="75000"/>
                  </a:schemeClr>
                </a:solidFill>
              </a:defRPr>
            </a:lvl2pPr>
            <a:lvl3pPr marL="514533" indent="0">
              <a:buNone/>
              <a:defRPr sz="900">
                <a:solidFill>
                  <a:schemeClr val="tx1">
                    <a:tint val="75000"/>
                  </a:schemeClr>
                </a:solidFill>
              </a:defRPr>
            </a:lvl3pPr>
            <a:lvl4pPr marL="771799" indent="0">
              <a:buNone/>
              <a:defRPr sz="788">
                <a:solidFill>
                  <a:schemeClr val="tx1">
                    <a:tint val="75000"/>
                  </a:schemeClr>
                </a:solidFill>
              </a:defRPr>
            </a:lvl4pPr>
            <a:lvl5pPr marL="1029066" indent="0">
              <a:buNone/>
              <a:defRPr sz="788">
                <a:solidFill>
                  <a:schemeClr val="tx1">
                    <a:tint val="75000"/>
                  </a:schemeClr>
                </a:solidFill>
              </a:defRPr>
            </a:lvl5pPr>
            <a:lvl6pPr marL="1286332" indent="0">
              <a:buNone/>
              <a:defRPr sz="788">
                <a:solidFill>
                  <a:schemeClr val="tx1">
                    <a:tint val="75000"/>
                  </a:schemeClr>
                </a:solidFill>
              </a:defRPr>
            </a:lvl6pPr>
            <a:lvl7pPr marL="1543599" indent="0">
              <a:buNone/>
              <a:defRPr sz="788">
                <a:solidFill>
                  <a:schemeClr val="tx1">
                    <a:tint val="75000"/>
                  </a:schemeClr>
                </a:solidFill>
              </a:defRPr>
            </a:lvl7pPr>
            <a:lvl8pPr marL="1800865" indent="0">
              <a:buNone/>
              <a:defRPr sz="788">
                <a:solidFill>
                  <a:schemeClr val="tx1">
                    <a:tint val="75000"/>
                  </a:schemeClr>
                </a:solidFill>
              </a:defRPr>
            </a:lvl8pPr>
            <a:lvl9pPr marL="2058132" indent="0">
              <a:buNone/>
              <a:defRPr sz="788">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FA19A34-AB44-2F43-BF53-54CCCF627C8A}" type="datetimeFigureOut">
              <a:rPr lang="pt-BR" smtClean="0"/>
              <a:t>18/09/2019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1368563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436007" y="812800"/>
            <a:ext cx="3416657" cy="4030133"/>
          </a:xfrm>
        </p:spPr>
        <p:txBody>
          <a:bodyPr anchor="ctr">
            <a:normAutofit/>
          </a:bodyPr>
          <a:lstStyle>
            <a:lvl1pPr algn="l">
              <a:defRPr sz="2476"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343004" y="5350933"/>
            <a:ext cx="3571693" cy="685664"/>
          </a:xfrm>
        </p:spPr>
        <p:txBody>
          <a:bodyPr anchor="b">
            <a:noAutofit/>
          </a:bodyPr>
          <a:lstStyle>
            <a:lvl1pPr marL="0" indent="0">
              <a:buFontTx/>
              <a:buNone/>
              <a:defRPr sz="1350">
                <a:solidFill>
                  <a:schemeClr val="tx1">
                    <a:lumMod val="75000"/>
                    <a:lumOff val="25000"/>
                  </a:schemeClr>
                </a:solidFill>
              </a:defRPr>
            </a:lvl1pPr>
            <a:lvl2pPr marL="257266" indent="0">
              <a:buFontTx/>
              <a:buNone/>
              <a:defRPr/>
            </a:lvl2pPr>
            <a:lvl3pPr marL="514533" indent="0">
              <a:buFontTx/>
              <a:buNone/>
              <a:defRPr/>
            </a:lvl3pPr>
            <a:lvl4pPr marL="771799" indent="0">
              <a:buFontTx/>
              <a:buNone/>
              <a:defRPr/>
            </a:lvl4pPr>
            <a:lvl5pPr marL="1029066"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343005" y="6036597"/>
            <a:ext cx="3571692" cy="2018552"/>
          </a:xfrm>
        </p:spPr>
        <p:txBody>
          <a:bodyPr anchor="t">
            <a:normAutofit/>
          </a:bodyPr>
          <a:lstStyle>
            <a:lvl1pPr marL="0" indent="0" algn="l">
              <a:buNone/>
              <a:defRPr sz="1013">
                <a:solidFill>
                  <a:schemeClr val="tx1">
                    <a:lumMod val="50000"/>
                    <a:lumOff val="50000"/>
                  </a:schemeClr>
                </a:solidFill>
              </a:defRPr>
            </a:lvl1pPr>
            <a:lvl2pPr marL="257266" indent="0">
              <a:buNone/>
              <a:defRPr sz="1013">
                <a:solidFill>
                  <a:schemeClr val="tx1">
                    <a:tint val="75000"/>
                  </a:schemeClr>
                </a:solidFill>
              </a:defRPr>
            </a:lvl2pPr>
            <a:lvl3pPr marL="514533" indent="0">
              <a:buNone/>
              <a:defRPr sz="900">
                <a:solidFill>
                  <a:schemeClr val="tx1">
                    <a:tint val="75000"/>
                  </a:schemeClr>
                </a:solidFill>
              </a:defRPr>
            </a:lvl3pPr>
            <a:lvl4pPr marL="771799" indent="0">
              <a:buNone/>
              <a:defRPr sz="788">
                <a:solidFill>
                  <a:schemeClr val="tx1">
                    <a:tint val="75000"/>
                  </a:schemeClr>
                </a:solidFill>
              </a:defRPr>
            </a:lvl4pPr>
            <a:lvl5pPr marL="1029066" indent="0">
              <a:buNone/>
              <a:defRPr sz="788">
                <a:solidFill>
                  <a:schemeClr val="tx1">
                    <a:tint val="75000"/>
                  </a:schemeClr>
                </a:solidFill>
              </a:defRPr>
            </a:lvl5pPr>
            <a:lvl6pPr marL="1286332" indent="0">
              <a:buNone/>
              <a:defRPr sz="788">
                <a:solidFill>
                  <a:schemeClr val="tx1">
                    <a:tint val="75000"/>
                  </a:schemeClr>
                </a:solidFill>
              </a:defRPr>
            </a:lvl6pPr>
            <a:lvl7pPr marL="1543599" indent="0">
              <a:buNone/>
              <a:defRPr sz="788">
                <a:solidFill>
                  <a:schemeClr val="tx1">
                    <a:tint val="75000"/>
                  </a:schemeClr>
                </a:solidFill>
              </a:defRPr>
            </a:lvl7pPr>
            <a:lvl8pPr marL="1800865" indent="0">
              <a:buNone/>
              <a:defRPr sz="788">
                <a:solidFill>
                  <a:schemeClr val="tx1">
                    <a:tint val="75000"/>
                  </a:schemeClr>
                </a:solidFill>
              </a:defRPr>
            </a:lvl8pPr>
            <a:lvl9pPr marL="2058132" indent="0">
              <a:buNone/>
              <a:defRPr sz="788">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FA19A34-AB44-2F43-BF53-54CCCF627C8A}" type="datetimeFigureOut">
              <a:rPr lang="pt-BR" smtClean="0"/>
              <a:t>18/09/2019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F825F3-CF43-DA40-9778-E0D43801D094}" type="slidenum">
              <a:rPr lang="pt-BR" smtClean="0"/>
              <a:t>‹nº›</a:t>
            </a:fld>
            <a:endParaRPr lang="pt-BR"/>
          </a:p>
        </p:txBody>
      </p:sp>
      <p:sp>
        <p:nvSpPr>
          <p:cNvPr id="24" name="TextBox 23"/>
          <p:cNvSpPr txBox="1"/>
          <p:nvPr/>
        </p:nvSpPr>
        <p:spPr>
          <a:xfrm>
            <a:off x="271609" y="1053838"/>
            <a:ext cx="257321" cy="779701"/>
          </a:xfrm>
          <a:prstGeom prst="rect">
            <a:avLst/>
          </a:prstGeom>
        </p:spPr>
        <p:txBody>
          <a:bodyPr vert="horz" lIns="51451" tIns="25725" rIns="51451" bIns="25725" rtlCol="0" anchor="ctr">
            <a:noAutofit/>
          </a:bodyPr>
          <a:lstStyle/>
          <a:p>
            <a:pPr lvl="0"/>
            <a:r>
              <a:rPr lang="en-US" sz="4502"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3796753" y="3848742"/>
            <a:ext cx="257321" cy="779701"/>
          </a:xfrm>
          <a:prstGeom prst="rect">
            <a:avLst/>
          </a:prstGeom>
        </p:spPr>
        <p:txBody>
          <a:bodyPr vert="horz" lIns="51451" tIns="25725" rIns="51451" bIns="25725" rtlCol="0" anchor="ctr">
            <a:noAutofit/>
          </a:bodyPr>
          <a:lstStyle/>
          <a:p>
            <a:pPr lvl="0"/>
            <a:r>
              <a:rPr lang="en-US" sz="4502"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11614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346522" y="812800"/>
            <a:ext cx="3568175" cy="4030133"/>
          </a:xfrm>
        </p:spPr>
        <p:txBody>
          <a:bodyPr anchor="ctr">
            <a:normAutofit/>
          </a:bodyPr>
          <a:lstStyle>
            <a:lvl1pPr algn="l">
              <a:defRPr sz="2476"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343004" y="5350933"/>
            <a:ext cx="3571693" cy="685664"/>
          </a:xfrm>
        </p:spPr>
        <p:txBody>
          <a:bodyPr anchor="b">
            <a:noAutofit/>
          </a:bodyPr>
          <a:lstStyle>
            <a:lvl1pPr marL="0" indent="0">
              <a:buFontTx/>
              <a:buNone/>
              <a:defRPr sz="1350">
                <a:solidFill>
                  <a:schemeClr val="accent1"/>
                </a:solidFill>
              </a:defRPr>
            </a:lvl1pPr>
            <a:lvl2pPr marL="257266" indent="0">
              <a:buFontTx/>
              <a:buNone/>
              <a:defRPr/>
            </a:lvl2pPr>
            <a:lvl3pPr marL="514533" indent="0">
              <a:buFontTx/>
              <a:buNone/>
              <a:defRPr/>
            </a:lvl3pPr>
            <a:lvl4pPr marL="771799" indent="0">
              <a:buFontTx/>
              <a:buNone/>
              <a:defRPr/>
            </a:lvl4pPr>
            <a:lvl5pPr marL="1029066"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343005" y="6036597"/>
            <a:ext cx="3571692" cy="2018552"/>
          </a:xfrm>
        </p:spPr>
        <p:txBody>
          <a:bodyPr anchor="t">
            <a:normAutofit/>
          </a:bodyPr>
          <a:lstStyle>
            <a:lvl1pPr marL="0" indent="0" algn="l">
              <a:buNone/>
              <a:defRPr sz="1013">
                <a:solidFill>
                  <a:schemeClr val="tx1">
                    <a:lumMod val="50000"/>
                    <a:lumOff val="50000"/>
                  </a:schemeClr>
                </a:solidFill>
              </a:defRPr>
            </a:lvl1pPr>
            <a:lvl2pPr marL="257266" indent="0">
              <a:buNone/>
              <a:defRPr sz="1013">
                <a:solidFill>
                  <a:schemeClr val="tx1">
                    <a:tint val="75000"/>
                  </a:schemeClr>
                </a:solidFill>
              </a:defRPr>
            </a:lvl2pPr>
            <a:lvl3pPr marL="514533" indent="0">
              <a:buNone/>
              <a:defRPr sz="900">
                <a:solidFill>
                  <a:schemeClr val="tx1">
                    <a:tint val="75000"/>
                  </a:schemeClr>
                </a:solidFill>
              </a:defRPr>
            </a:lvl3pPr>
            <a:lvl4pPr marL="771799" indent="0">
              <a:buNone/>
              <a:defRPr sz="788">
                <a:solidFill>
                  <a:schemeClr val="tx1">
                    <a:tint val="75000"/>
                  </a:schemeClr>
                </a:solidFill>
              </a:defRPr>
            </a:lvl4pPr>
            <a:lvl5pPr marL="1029066" indent="0">
              <a:buNone/>
              <a:defRPr sz="788">
                <a:solidFill>
                  <a:schemeClr val="tx1">
                    <a:tint val="75000"/>
                  </a:schemeClr>
                </a:solidFill>
              </a:defRPr>
            </a:lvl5pPr>
            <a:lvl6pPr marL="1286332" indent="0">
              <a:buNone/>
              <a:defRPr sz="788">
                <a:solidFill>
                  <a:schemeClr val="tx1">
                    <a:tint val="75000"/>
                  </a:schemeClr>
                </a:solidFill>
              </a:defRPr>
            </a:lvl6pPr>
            <a:lvl7pPr marL="1543599" indent="0">
              <a:buNone/>
              <a:defRPr sz="788">
                <a:solidFill>
                  <a:schemeClr val="tx1">
                    <a:tint val="75000"/>
                  </a:schemeClr>
                </a:solidFill>
              </a:defRPr>
            </a:lvl7pPr>
            <a:lvl8pPr marL="1800865" indent="0">
              <a:buNone/>
              <a:defRPr sz="788">
                <a:solidFill>
                  <a:schemeClr val="tx1">
                    <a:tint val="75000"/>
                  </a:schemeClr>
                </a:solidFill>
              </a:defRPr>
            </a:lvl8pPr>
            <a:lvl9pPr marL="2058132" indent="0">
              <a:buNone/>
              <a:defRPr sz="788">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FA19A34-AB44-2F43-BF53-54CCCF627C8A}" type="datetimeFigureOut">
              <a:rPr lang="pt-BR" smtClean="0"/>
              <a:t>18/09/2019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27817141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0FA19A34-AB44-2F43-BF53-54CCCF627C8A}" type="datetimeFigureOut">
              <a:rPr lang="pt-BR" smtClean="0"/>
              <a:t>18/09/2019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215029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63276" y="812801"/>
            <a:ext cx="550752" cy="7001935"/>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343005" y="812801"/>
            <a:ext cx="2923104" cy="7001935"/>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0FA19A34-AB44-2F43-BF53-54CCCF627C8A}" type="datetimeFigureOut">
              <a:rPr lang="pt-BR" smtClean="0"/>
              <a:t>18/09/2019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4234331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0FA19A34-AB44-2F43-BF53-54CCCF627C8A}" type="datetimeFigureOut">
              <a:rPr lang="pt-BR" smtClean="0"/>
              <a:t>18/09/2019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804718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343005" y="3601158"/>
            <a:ext cx="3571692" cy="2435441"/>
          </a:xfrm>
        </p:spPr>
        <p:txBody>
          <a:bodyPr anchor="b"/>
          <a:lstStyle>
            <a:lvl1pPr algn="l">
              <a:defRPr sz="2251" b="0" cap="none"/>
            </a:lvl1pPr>
          </a:lstStyle>
          <a:p>
            <a:r>
              <a:rPr lang="pt-BR"/>
              <a:t>Clique para editar o título Mestre</a:t>
            </a:r>
            <a:endParaRPr lang="en-US" dirty="0"/>
          </a:p>
        </p:txBody>
      </p:sp>
      <p:sp>
        <p:nvSpPr>
          <p:cNvPr id="3" name="Text Placeholder 2"/>
          <p:cNvSpPr>
            <a:spLocks noGrp="1"/>
          </p:cNvSpPr>
          <p:nvPr>
            <p:ph type="body" idx="1"/>
          </p:nvPr>
        </p:nvSpPr>
        <p:spPr>
          <a:xfrm>
            <a:off x="343005" y="6036597"/>
            <a:ext cx="3571692" cy="1147200"/>
          </a:xfrm>
        </p:spPr>
        <p:txBody>
          <a:bodyPr anchor="t"/>
          <a:lstStyle>
            <a:lvl1pPr marL="0" indent="0" algn="l">
              <a:buNone/>
              <a:defRPr sz="1125">
                <a:solidFill>
                  <a:schemeClr val="tx1">
                    <a:lumMod val="50000"/>
                    <a:lumOff val="50000"/>
                  </a:schemeClr>
                </a:solidFill>
              </a:defRPr>
            </a:lvl1pPr>
            <a:lvl2pPr marL="257266" indent="0">
              <a:buNone/>
              <a:defRPr sz="1013">
                <a:solidFill>
                  <a:schemeClr val="tx1">
                    <a:tint val="75000"/>
                  </a:schemeClr>
                </a:solidFill>
              </a:defRPr>
            </a:lvl2pPr>
            <a:lvl3pPr marL="514533" indent="0">
              <a:buNone/>
              <a:defRPr sz="900">
                <a:solidFill>
                  <a:schemeClr val="tx1">
                    <a:tint val="75000"/>
                  </a:schemeClr>
                </a:solidFill>
              </a:defRPr>
            </a:lvl3pPr>
            <a:lvl4pPr marL="771799" indent="0">
              <a:buNone/>
              <a:defRPr sz="788">
                <a:solidFill>
                  <a:schemeClr val="tx1">
                    <a:tint val="75000"/>
                  </a:schemeClr>
                </a:solidFill>
              </a:defRPr>
            </a:lvl4pPr>
            <a:lvl5pPr marL="1029066" indent="0">
              <a:buNone/>
              <a:defRPr sz="788">
                <a:solidFill>
                  <a:schemeClr val="tx1">
                    <a:tint val="75000"/>
                  </a:schemeClr>
                </a:solidFill>
              </a:defRPr>
            </a:lvl5pPr>
            <a:lvl6pPr marL="1286332" indent="0">
              <a:buNone/>
              <a:defRPr sz="788">
                <a:solidFill>
                  <a:schemeClr val="tx1">
                    <a:tint val="75000"/>
                  </a:schemeClr>
                </a:solidFill>
              </a:defRPr>
            </a:lvl6pPr>
            <a:lvl7pPr marL="1543599" indent="0">
              <a:buNone/>
              <a:defRPr sz="788">
                <a:solidFill>
                  <a:schemeClr val="tx1">
                    <a:tint val="75000"/>
                  </a:schemeClr>
                </a:solidFill>
              </a:defRPr>
            </a:lvl7pPr>
            <a:lvl8pPr marL="1800865" indent="0">
              <a:buNone/>
              <a:defRPr sz="788">
                <a:solidFill>
                  <a:schemeClr val="tx1">
                    <a:tint val="75000"/>
                  </a:schemeClr>
                </a:solidFill>
              </a:defRPr>
            </a:lvl8pPr>
            <a:lvl9pPr marL="2058132" indent="0">
              <a:buNone/>
              <a:defRPr sz="788">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FA19A34-AB44-2F43-BF53-54CCCF627C8A}" type="datetimeFigureOut">
              <a:rPr lang="pt-BR" smtClean="0"/>
              <a:t>18/09/2019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3626806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343006" y="812800"/>
            <a:ext cx="3571692" cy="1761067"/>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343006" y="2880785"/>
            <a:ext cx="1737598" cy="5174363"/>
          </a:xfrm>
        </p:spPr>
        <p:txBody>
          <a:bodyPr>
            <a:normAutofit/>
          </a:bodyPr>
          <a:lstStyle>
            <a:lvl1pPr>
              <a:defRPr sz="1013"/>
            </a:lvl1pPr>
            <a:lvl2pPr>
              <a:defRPr sz="900"/>
            </a:lvl2pPr>
            <a:lvl3pPr>
              <a:defRPr sz="788"/>
            </a:lvl3pPr>
            <a:lvl4pPr>
              <a:defRPr sz="675"/>
            </a:lvl4pPr>
            <a:lvl5pPr>
              <a:defRPr sz="675"/>
            </a:lvl5pPr>
            <a:lvl6pPr>
              <a:defRPr sz="675"/>
            </a:lvl6pPr>
            <a:lvl7pPr>
              <a:defRPr sz="675"/>
            </a:lvl7pPr>
            <a:lvl8pPr>
              <a:defRPr sz="675"/>
            </a:lvl8pPr>
            <a:lvl9pPr>
              <a:defRPr sz="675"/>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2177099" y="2880787"/>
            <a:ext cx="1737598" cy="5174364"/>
          </a:xfrm>
        </p:spPr>
        <p:txBody>
          <a:bodyPr>
            <a:normAutofit/>
          </a:bodyPr>
          <a:lstStyle>
            <a:lvl1pPr>
              <a:defRPr sz="1013"/>
            </a:lvl1pPr>
            <a:lvl2pPr>
              <a:defRPr sz="900"/>
            </a:lvl2pPr>
            <a:lvl3pPr>
              <a:defRPr sz="788"/>
            </a:lvl3pPr>
            <a:lvl4pPr>
              <a:defRPr sz="675"/>
            </a:lvl4pPr>
            <a:lvl5pPr>
              <a:defRPr sz="675"/>
            </a:lvl5pPr>
            <a:lvl6pPr>
              <a:defRPr sz="675"/>
            </a:lvl6pPr>
            <a:lvl7pPr>
              <a:defRPr sz="675"/>
            </a:lvl7pPr>
            <a:lvl8pPr>
              <a:defRPr sz="675"/>
            </a:lvl8pPr>
            <a:lvl9pPr>
              <a:defRPr sz="675"/>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0FA19A34-AB44-2F43-BF53-54CCCF627C8A}" type="datetimeFigureOut">
              <a:rPr lang="pt-BR" smtClean="0"/>
              <a:t>18/09/2019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4287455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343006" y="812800"/>
            <a:ext cx="3571691" cy="1761067"/>
          </a:xfrm>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343005" y="2881311"/>
            <a:ext cx="1739040" cy="768349"/>
          </a:xfrm>
        </p:spPr>
        <p:txBody>
          <a:bodyPr anchor="b">
            <a:noAutofit/>
          </a:bodyPr>
          <a:lstStyle>
            <a:lvl1pPr marL="0" indent="0">
              <a:buNone/>
              <a:defRPr sz="1350" b="0"/>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pt-BR"/>
              <a:t>Clique para editar os estilos de texto Mestres</a:t>
            </a:r>
          </a:p>
        </p:txBody>
      </p:sp>
      <p:sp>
        <p:nvSpPr>
          <p:cNvPr id="4" name="Content Placeholder 3"/>
          <p:cNvSpPr>
            <a:spLocks noGrp="1"/>
          </p:cNvSpPr>
          <p:nvPr>
            <p:ph sz="half" idx="2"/>
          </p:nvPr>
        </p:nvSpPr>
        <p:spPr>
          <a:xfrm>
            <a:off x="343005" y="3649662"/>
            <a:ext cx="1739040" cy="4405489"/>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2175656" y="2881311"/>
            <a:ext cx="1739040" cy="768349"/>
          </a:xfrm>
        </p:spPr>
        <p:txBody>
          <a:bodyPr anchor="b">
            <a:noAutofit/>
          </a:bodyPr>
          <a:lstStyle>
            <a:lvl1pPr marL="0" indent="0">
              <a:buNone/>
              <a:defRPr sz="1350" b="0"/>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pt-BR"/>
              <a:t>Clique para editar os estilos de texto Mestres</a:t>
            </a:r>
          </a:p>
        </p:txBody>
      </p:sp>
      <p:sp>
        <p:nvSpPr>
          <p:cNvPr id="6" name="Content Placeholder 5"/>
          <p:cNvSpPr>
            <a:spLocks noGrp="1"/>
          </p:cNvSpPr>
          <p:nvPr>
            <p:ph sz="quarter" idx="4"/>
          </p:nvPr>
        </p:nvSpPr>
        <p:spPr>
          <a:xfrm>
            <a:off x="2175656" y="3649662"/>
            <a:ext cx="1739040" cy="4405489"/>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0FA19A34-AB44-2F43-BF53-54CCCF627C8A}" type="datetimeFigureOut">
              <a:rPr lang="pt-BR" smtClean="0"/>
              <a:t>18/09/2019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3247982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343005" y="812800"/>
            <a:ext cx="3571692" cy="1761067"/>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0FA19A34-AB44-2F43-BF53-54CCCF627C8A}" type="datetimeFigureOut">
              <a:rPr lang="pt-BR" smtClean="0"/>
              <a:t>18/09/2019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3944150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19A34-AB44-2F43-BF53-54CCCF627C8A}" type="datetimeFigureOut">
              <a:rPr lang="pt-BR" smtClean="0"/>
              <a:t>18/09/2019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2470274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43005" y="1998139"/>
            <a:ext cx="1569962" cy="1704621"/>
          </a:xfrm>
        </p:spPr>
        <p:txBody>
          <a:bodyPr anchor="b">
            <a:normAutofit/>
          </a:bodyPr>
          <a:lstStyle>
            <a:lvl1pPr>
              <a:defRPr sz="1125"/>
            </a:lvl1pPr>
          </a:lstStyle>
          <a:p>
            <a:r>
              <a:rPr lang="pt-BR"/>
              <a:t>Clique para editar o título Mestre</a:t>
            </a:r>
            <a:endParaRPr lang="en-US" dirty="0"/>
          </a:p>
        </p:txBody>
      </p:sp>
      <p:sp>
        <p:nvSpPr>
          <p:cNvPr id="3" name="Content Placeholder 2"/>
          <p:cNvSpPr>
            <a:spLocks noGrp="1"/>
          </p:cNvSpPr>
          <p:nvPr>
            <p:ph idx="1"/>
          </p:nvPr>
        </p:nvSpPr>
        <p:spPr>
          <a:xfrm>
            <a:off x="2009463" y="686567"/>
            <a:ext cx="1905234" cy="7368583"/>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343005" y="3702759"/>
            <a:ext cx="1569962" cy="3445932"/>
          </a:xfrm>
        </p:spPr>
        <p:txBody>
          <a:bodyPr>
            <a:normAutofit/>
          </a:bodyPr>
          <a:lstStyle>
            <a:lvl1pPr marL="0" indent="0">
              <a:buNone/>
              <a:defRPr sz="788"/>
            </a:lvl1pPr>
            <a:lvl2pPr marL="192950" indent="0">
              <a:buNone/>
              <a:defRPr sz="591"/>
            </a:lvl2pPr>
            <a:lvl3pPr marL="385900" indent="0">
              <a:buNone/>
              <a:defRPr sz="506"/>
            </a:lvl3pPr>
            <a:lvl4pPr marL="578849" indent="0">
              <a:buNone/>
              <a:defRPr sz="422"/>
            </a:lvl4pPr>
            <a:lvl5pPr marL="771799" indent="0">
              <a:buNone/>
              <a:defRPr sz="422"/>
            </a:lvl5pPr>
            <a:lvl6pPr marL="964749" indent="0">
              <a:buNone/>
              <a:defRPr sz="422"/>
            </a:lvl6pPr>
            <a:lvl7pPr marL="1157699" indent="0">
              <a:buNone/>
              <a:defRPr sz="422"/>
            </a:lvl7pPr>
            <a:lvl8pPr marL="1350649" indent="0">
              <a:buNone/>
              <a:defRPr sz="422"/>
            </a:lvl8pPr>
            <a:lvl9pPr marL="1543599" indent="0">
              <a:buNone/>
              <a:defRPr sz="422"/>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0FA19A34-AB44-2F43-BF53-54CCCF627C8A}" type="datetimeFigureOut">
              <a:rPr lang="pt-BR" smtClean="0"/>
              <a:t>18/09/2019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1225745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43005" y="6400800"/>
            <a:ext cx="3571692" cy="755651"/>
          </a:xfrm>
        </p:spPr>
        <p:txBody>
          <a:bodyPr anchor="b">
            <a:normAutofit/>
          </a:bodyPr>
          <a:lstStyle>
            <a:lvl1pPr algn="l">
              <a:defRPr sz="135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343005" y="812800"/>
            <a:ext cx="3571692" cy="5127624"/>
          </a:xfrm>
        </p:spPr>
        <p:txBody>
          <a:bodyPr anchor="t">
            <a:normAutofit/>
          </a:bodyPr>
          <a:lstStyle>
            <a:lvl1pPr marL="0" indent="0" algn="ctr">
              <a:buNone/>
              <a:defRPr sz="900"/>
            </a:lvl1pPr>
            <a:lvl2pPr marL="257266" indent="0">
              <a:buNone/>
              <a:defRPr sz="900"/>
            </a:lvl2pPr>
            <a:lvl3pPr marL="514533" indent="0">
              <a:buNone/>
              <a:defRPr sz="900"/>
            </a:lvl3pPr>
            <a:lvl4pPr marL="771799" indent="0">
              <a:buNone/>
              <a:defRPr sz="900"/>
            </a:lvl4pPr>
            <a:lvl5pPr marL="1029066" indent="0">
              <a:buNone/>
              <a:defRPr sz="900"/>
            </a:lvl5pPr>
            <a:lvl6pPr marL="1286332" indent="0">
              <a:buNone/>
              <a:defRPr sz="900"/>
            </a:lvl6pPr>
            <a:lvl7pPr marL="1543599" indent="0">
              <a:buNone/>
              <a:defRPr sz="900"/>
            </a:lvl7pPr>
            <a:lvl8pPr marL="1800865" indent="0">
              <a:buNone/>
              <a:defRPr sz="900"/>
            </a:lvl8pPr>
            <a:lvl9pPr marL="2058132" indent="0">
              <a:buNone/>
              <a:defRPr sz="900"/>
            </a:lvl9pPr>
          </a:lstStyle>
          <a:p>
            <a:r>
              <a:rPr lang="pt-BR"/>
              <a:t>Clique no ícone para adicionar uma imagem</a:t>
            </a:r>
            <a:endParaRPr lang="en-US" dirty="0"/>
          </a:p>
        </p:txBody>
      </p:sp>
      <p:sp>
        <p:nvSpPr>
          <p:cNvPr id="4" name="Text Placeholder 3"/>
          <p:cNvSpPr>
            <a:spLocks noGrp="1"/>
          </p:cNvSpPr>
          <p:nvPr>
            <p:ph type="body" sz="half" idx="2"/>
          </p:nvPr>
        </p:nvSpPr>
        <p:spPr>
          <a:xfrm>
            <a:off x="343005" y="7156451"/>
            <a:ext cx="3571692" cy="898699"/>
          </a:xfrm>
        </p:spPr>
        <p:txBody>
          <a:bodyPr>
            <a:normAutofit/>
          </a:bodyPr>
          <a:lstStyle>
            <a:lvl1pPr marL="0" indent="0">
              <a:buNone/>
              <a:defRPr sz="675"/>
            </a:lvl1pPr>
            <a:lvl2pPr marL="257266" indent="0">
              <a:buNone/>
              <a:defRPr sz="675"/>
            </a:lvl2pPr>
            <a:lvl3pPr marL="514533" indent="0">
              <a:buNone/>
              <a:defRPr sz="563"/>
            </a:lvl3pPr>
            <a:lvl4pPr marL="771799" indent="0">
              <a:buNone/>
              <a:defRPr sz="506"/>
            </a:lvl4pPr>
            <a:lvl5pPr marL="1029066" indent="0">
              <a:buNone/>
              <a:defRPr sz="506"/>
            </a:lvl5pPr>
            <a:lvl6pPr marL="1286332" indent="0">
              <a:buNone/>
              <a:defRPr sz="506"/>
            </a:lvl6pPr>
            <a:lvl7pPr marL="1543599" indent="0">
              <a:buNone/>
              <a:defRPr sz="506"/>
            </a:lvl7pPr>
            <a:lvl8pPr marL="1800865" indent="0">
              <a:buNone/>
              <a:defRPr sz="506"/>
            </a:lvl8pPr>
            <a:lvl9pPr marL="2058132" indent="0">
              <a:buNone/>
              <a:defRPr sz="506"/>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0FA19A34-AB44-2F43-BF53-54CCCF627C8A}" type="datetimeFigureOut">
              <a:rPr lang="pt-BR" smtClean="0"/>
              <a:t>18/09/2019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50F825F3-CF43-DA40-9778-E0D43801D094}" type="slidenum">
              <a:rPr lang="pt-BR" smtClean="0"/>
              <a:t>‹nº›</a:t>
            </a:fld>
            <a:endParaRPr lang="pt-BR"/>
          </a:p>
        </p:txBody>
      </p:sp>
    </p:spTree>
    <p:extLst>
      <p:ext uri="{BB962C8B-B14F-4D97-AF65-F5344CB8AC3E}">
        <p14:creationId xmlns:p14="http://schemas.microsoft.com/office/powerpoint/2010/main" val="4165298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4764" y="-11290"/>
            <a:ext cx="5159608" cy="9166580"/>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343006" y="812800"/>
            <a:ext cx="3571691" cy="1761067"/>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343005" y="2880787"/>
            <a:ext cx="3571692" cy="5174364"/>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3041396" y="8055152"/>
            <a:ext cx="384943" cy="486833"/>
          </a:xfrm>
          <a:prstGeom prst="rect">
            <a:avLst/>
          </a:prstGeom>
        </p:spPr>
        <p:txBody>
          <a:bodyPr vert="horz" lIns="91440" tIns="45720" rIns="91440" bIns="45720" rtlCol="0" anchor="ctr"/>
          <a:lstStyle>
            <a:lvl1pPr algn="r">
              <a:defRPr sz="506">
                <a:solidFill>
                  <a:schemeClr val="tx1">
                    <a:tint val="75000"/>
                  </a:schemeClr>
                </a:solidFill>
              </a:defRPr>
            </a:lvl1pPr>
          </a:lstStyle>
          <a:p>
            <a:fld id="{0FA19A34-AB44-2F43-BF53-54CCCF627C8A}" type="datetimeFigureOut">
              <a:rPr lang="pt-BR" smtClean="0"/>
              <a:t>18/09/2019</a:t>
            </a:fld>
            <a:endParaRPr lang="pt-BR"/>
          </a:p>
        </p:txBody>
      </p:sp>
      <p:sp>
        <p:nvSpPr>
          <p:cNvPr id="5" name="Footer Placeholder 4"/>
          <p:cNvSpPr>
            <a:spLocks noGrp="1"/>
          </p:cNvSpPr>
          <p:nvPr>
            <p:ph type="ftr" sz="quarter" idx="3"/>
          </p:nvPr>
        </p:nvSpPr>
        <p:spPr>
          <a:xfrm>
            <a:off x="343006" y="8055152"/>
            <a:ext cx="2601225" cy="486833"/>
          </a:xfrm>
          <a:prstGeom prst="rect">
            <a:avLst/>
          </a:prstGeom>
        </p:spPr>
        <p:txBody>
          <a:bodyPr vert="horz" lIns="91440" tIns="45720" rIns="91440" bIns="45720" rtlCol="0" anchor="ctr"/>
          <a:lstStyle>
            <a:lvl1pPr algn="l">
              <a:defRPr sz="506">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3626249" y="8055152"/>
            <a:ext cx="288448" cy="486833"/>
          </a:xfrm>
          <a:prstGeom prst="rect">
            <a:avLst/>
          </a:prstGeom>
        </p:spPr>
        <p:txBody>
          <a:bodyPr vert="horz" lIns="91440" tIns="45720" rIns="91440" bIns="45720" rtlCol="0" anchor="ctr"/>
          <a:lstStyle>
            <a:lvl1pPr algn="r">
              <a:defRPr sz="506">
                <a:solidFill>
                  <a:schemeClr val="accent1"/>
                </a:solidFill>
              </a:defRPr>
            </a:lvl1pPr>
          </a:lstStyle>
          <a:p>
            <a:fld id="{50F825F3-CF43-DA40-9778-E0D43801D094}" type="slidenum">
              <a:rPr lang="pt-BR" smtClean="0"/>
              <a:t>‹nº›</a:t>
            </a:fld>
            <a:endParaRPr lang="pt-BR"/>
          </a:p>
        </p:txBody>
      </p:sp>
    </p:spTree>
    <p:extLst>
      <p:ext uri="{BB962C8B-B14F-4D97-AF65-F5344CB8AC3E}">
        <p14:creationId xmlns:p14="http://schemas.microsoft.com/office/powerpoint/2010/main" val="151110514"/>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Lst>
  <p:txStyles>
    <p:titleStyle>
      <a:lvl1pPr algn="l" defTabSz="257266" rtl="0" eaLnBrk="1" latinLnBrk="0" hangingPunct="1">
        <a:spcBef>
          <a:spcPct val="0"/>
        </a:spcBef>
        <a:buNone/>
        <a:defRPr sz="2026"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92950" indent="-192950" algn="l" defTabSz="257266" rtl="0" eaLnBrk="1" latinLnBrk="0" hangingPunct="1">
        <a:spcBef>
          <a:spcPts val="563"/>
        </a:spcBef>
        <a:spcAft>
          <a:spcPts val="0"/>
        </a:spcAft>
        <a:buClr>
          <a:schemeClr val="accent1"/>
        </a:buClr>
        <a:buSzPct val="80000"/>
        <a:buFont typeface="Wingdings 3" charset="2"/>
        <a:buChar char=""/>
        <a:defRPr sz="1013" kern="1200">
          <a:solidFill>
            <a:schemeClr val="tx1">
              <a:lumMod val="75000"/>
              <a:lumOff val="25000"/>
            </a:schemeClr>
          </a:solidFill>
          <a:latin typeface="+mn-lt"/>
          <a:ea typeface="+mn-ea"/>
          <a:cs typeface="+mn-cs"/>
        </a:defRPr>
      </a:lvl1pPr>
      <a:lvl2pPr marL="418058" indent="-160792" algn="l" defTabSz="257266" rtl="0" eaLnBrk="1" latinLnBrk="0" hangingPunct="1">
        <a:spcBef>
          <a:spcPts val="563"/>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2pPr>
      <a:lvl3pPr marL="643166" indent="-128633" algn="l" defTabSz="257266" rtl="0" eaLnBrk="1" latinLnBrk="0" hangingPunct="1">
        <a:spcBef>
          <a:spcPts val="563"/>
        </a:spcBef>
        <a:spcAft>
          <a:spcPts val="0"/>
        </a:spcAft>
        <a:buClr>
          <a:schemeClr val="accent1"/>
        </a:buClr>
        <a:buSzPct val="80000"/>
        <a:buFont typeface="Wingdings 3" charset="2"/>
        <a:buChar char=""/>
        <a:defRPr sz="788" kern="1200">
          <a:solidFill>
            <a:schemeClr val="tx1">
              <a:lumMod val="75000"/>
              <a:lumOff val="25000"/>
            </a:schemeClr>
          </a:solidFill>
          <a:latin typeface="+mn-lt"/>
          <a:ea typeface="+mn-ea"/>
          <a:cs typeface="+mn-cs"/>
        </a:defRPr>
      </a:lvl3pPr>
      <a:lvl4pPr marL="900433" indent="-128633" algn="l" defTabSz="257266" rtl="0" eaLnBrk="1" latinLnBrk="0" hangingPunct="1">
        <a:spcBef>
          <a:spcPts val="563"/>
        </a:spcBef>
        <a:spcAft>
          <a:spcPts val="0"/>
        </a:spcAft>
        <a:buClr>
          <a:schemeClr val="accent1"/>
        </a:buClr>
        <a:buSzPct val="80000"/>
        <a:buFont typeface="Wingdings 3" charset="2"/>
        <a:buChar char=""/>
        <a:defRPr sz="675" kern="1200">
          <a:solidFill>
            <a:schemeClr val="tx1">
              <a:lumMod val="75000"/>
              <a:lumOff val="25000"/>
            </a:schemeClr>
          </a:solidFill>
          <a:latin typeface="+mn-lt"/>
          <a:ea typeface="+mn-ea"/>
          <a:cs typeface="+mn-cs"/>
        </a:defRPr>
      </a:lvl4pPr>
      <a:lvl5pPr marL="1157699" indent="-128633" algn="l" defTabSz="257266" rtl="0" eaLnBrk="1" latinLnBrk="0" hangingPunct="1">
        <a:spcBef>
          <a:spcPts val="563"/>
        </a:spcBef>
        <a:spcAft>
          <a:spcPts val="0"/>
        </a:spcAft>
        <a:buClr>
          <a:schemeClr val="accent1"/>
        </a:buClr>
        <a:buSzPct val="80000"/>
        <a:buFont typeface="Wingdings 3" charset="2"/>
        <a:buChar char=""/>
        <a:defRPr sz="675" kern="1200">
          <a:solidFill>
            <a:schemeClr val="tx1">
              <a:lumMod val="75000"/>
              <a:lumOff val="25000"/>
            </a:schemeClr>
          </a:solidFill>
          <a:latin typeface="+mn-lt"/>
          <a:ea typeface="+mn-ea"/>
          <a:cs typeface="+mn-cs"/>
        </a:defRPr>
      </a:lvl5pPr>
      <a:lvl6pPr marL="1414965" indent="-128633" algn="l" defTabSz="257266" rtl="0" eaLnBrk="1" latinLnBrk="0" hangingPunct="1">
        <a:spcBef>
          <a:spcPts val="563"/>
        </a:spcBef>
        <a:spcAft>
          <a:spcPts val="0"/>
        </a:spcAft>
        <a:buClr>
          <a:schemeClr val="accent1"/>
        </a:buClr>
        <a:buSzPct val="80000"/>
        <a:buFont typeface="Wingdings 3" charset="2"/>
        <a:buChar char=""/>
        <a:defRPr sz="675" kern="1200">
          <a:solidFill>
            <a:schemeClr val="tx1">
              <a:lumMod val="75000"/>
              <a:lumOff val="25000"/>
            </a:schemeClr>
          </a:solidFill>
          <a:latin typeface="+mn-lt"/>
          <a:ea typeface="+mn-ea"/>
          <a:cs typeface="+mn-cs"/>
        </a:defRPr>
      </a:lvl6pPr>
      <a:lvl7pPr marL="1672232" indent="-128633" algn="l" defTabSz="257266" rtl="0" eaLnBrk="1" latinLnBrk="0" hangingPunct="1">
        <a:spcBef>
          <a:spcPts val="563"/>
        </a:spcBef>
        <a:spcAft>
          <a:spcPts val="0"/>
        </a:spcAft>
        <a:buClr>
          <a:schemeClr val="accent1"/>
        </a:buClr>
        <a:buSzPct val="80000"/>
        <a:buFont typeface="Wingdings 3" charset="2"/>
        <a:buChar char=""/>
        <a:defRPr sz="675" kern="1200">
          <a:solidFill>
            <a:schemeClr val="tx1">
              <a:lumMod val="75000"/>
              <a:lumOff val="25000"/>
            </a:schemeClr>
          </a:solidFill>
          <a:latin typeface="+mn-lt"/>
          <a:ea typeface="+mn-ea"/>
          <a:cs typeface="+mn-cs"/>
        </a:defRPr>
      </a:lvl7pPr>
      <a:lvl8pPr marL="1929498" indent="-128633" algn="l" defTabSz="257266" rtl="0" eaLnBrk="1" latinLnBrk="0" hangingPunct="1">
        <a:spcBef>
          <a:spcPts val="563"/>
        </a:spcBef>
        <a:spcAft>
          <a:spcPts val="0"/>
        </a:spcAft>
        <a:buClr>
          <a:schemeClr val="accent1"/>
        </a:buClr>
        <a:buSzPct val="80000"/>
        <a:buFont typeface="Wingdings 3" charset="2"/>
        <a:buChar char=""/>
        <a:defRPr sz="675" kern="1200">
          <a:solidFill>
            <a:schemeClr val="tx1">
              <a:lumMod val="75000"/>
              <a:lumOff val="25000"/>
            </a:schemeClr>
          </a:solidFill>
          <a:latin typeface="+mn-lt"/>
          <a:ea typeface="+mn-ea"/>
          <a:cs typeface="+mn-cs"/>
        </a:defRPr>
      </a:lvl8pPr>
      <a:lvl9pPr marL="2186765" indent="-128633" algn="l" defTabSz="257266" rtl="0" eaLnBrk="1" latinLnBrk="0" hangingPunct="1">
        <a:spcBef>
          <a:spcPts val="563"/>
        </a:spcBef>
        <a:spcAft>
          <a:spcPts val="0"/>
        </a:spcAft>
        <a:buClr>
          <a:schemeClr val="accent1"/>
        </a:buClr>
        <a:buSzPct val="80000"/>
        <a:buFont typeface="Wingdings 3" charset="2"/>
        <a:buChar char=""/>
        <a:defRPr sz="675" kern="1200">
          <a:solidFill>
            <a:schemeClr val="tx1">
              <a:lumMod val="75000"/>
              <a:lumOff val="25000"/>
            </a:schemeClr>
          </a:solidFill>
          <a:latin typeface="+mn-lt"/>
          <a:ea typeface="+mn-ea"/>
          <a:cs typeface="+mn-cs"/>
        </a:defRPr>
      </a:lvl9pPr>
    </p:bodyStyle>
    <p:otherStyle>
      <a:defPPr>
        <a:defRPr lang="en-US"/>
      </a:defPPr>
      <a:lvl1pPr marL="0" algn="l" defTabSz="257266" rtl="0" eaLnBrk="1" latinLnBrk="0" hangingPunct="1">
        <a:defRPr sz="1013" kern="1200">
          <a:solidFill>
            <a:schemeClr val="tx1"/>
          </a:solidFill>
          <a:latin typeface="+mn-lt"/>
          <a:ea typeface="+mn-ea"/>
          <a:cs typeface="+mn-cs"/>
        </a:defRPr>
      </a:lvl1pPr>
      <a:lvl2pPr marL="257266" algn="l" defTabSz="257266" rtl="0" eaLnBrk="1" latinLnBrk="0" hangingPunct="1">
        <a:defRPr sz="1013" kern="1200">
          <a:solidFill>
            <a:schemeClr val="tx1"/>
          </a:solidFill>
          <a:latin typeface="+mn-lt"/>
          <a:ea typeface="+mn-ea"/>
          <a:cs typeface="+mn-cs"/>
        </a:defRPr>
      </a:lvl2pPr>
      <a:lvl3pPr marL="514533" algn="l" defTabSz="257266" rtl="0" eaLnBrk="1" latinLnBrk="0" hangingPunct="1">
        <a:defRPr sz="1013" kern="1200">
          <a:solidFill>
            <a:schemeClr val="tx1"/>
          </a:solidFill>
          <a:latin typeface="+mn-lt"/>
          <a:ea typeface="+mn-ea"/>
          <a:cs typeface="+mn-cs"/>
        </a:defRPr>
      </a:lvl3pPr>
      <a:lvl4pPr marL="771799" algn="l" defTabSz="257266" rtl="0" eaLnBrk="1" latinLnBrk="0" hangingPunct="1">
        <a:defRPr sz="1013" kern="1200">
          <a:solidFill>
            <a:schemeClr val="tx1"/>
          </a:solidFill>
          <a:latin typeface="+mn-lt"/>
          <a:ea typeface="+mn-ea"/>
          <a:cs typeface="+mn-cs"/>
        </a:defRPr>
      </a:lvl4pPr>
      <a:lvl5pPr marL="1029066" algn="l" defTabSz="257266" rtl="0" eaLnBrk="1" latinLnBrk="0" hangingPunct="1">
        <a:defRPr sz="1013" kern="1200">
          <a:solidFill>
            <a:schemeClr val="tx1"/>
          </a:solidFill>
          <a:latin typeface="+mn-lt"/>
          <a:ea typeface="+mn-ea"/>
          <a:cs typeface="+mn-cs"/>
        </a:defRPr>
      </a:lvl5pPr>
      <a:lvl6pPr marL="1286332" algn="l" defTabSz="257266" rtl="0" eaLnBrk="1" latinLnBrk="0" hangingPunct="1">
        <a:defRPr sz="1013" kern="1200">
          <a:solidFill>
            <a:schemeClr val="tx1"/>
          </a:solidFill>
          <a:latin typeface="+mn-lt"/>
          <a:ea typeface="+mn-ea"/>
          <a:cs typeface="+mn-cs"/>
        </a:defRPr>
      </a:lvl6pPr>
      <a:lvl7pPr marL="1543599" algn="l" defTabSz="257266" rtl="0" eaLnBrk="1" latinLnBrk="0" hangingPunct="1">
        <a:defRPr sz="1013" kern="1200">
          <a:solidFill>
            <a:schemeClr val="tx1"/>
          </a:solidFill>
          <a:latin typeface="+mn-lt"/>
          <a:ea typeface="+mn-ea"/>
          <a:cs typeface="+mn-cs"/>
        </a:defRPr>
      </a:lvl7pPr>
      <a:lvl8pPr marL="1800865" algn="l" defTabSz="257266" rtl="0" eaLnBrk="1" latinLnBrk="0" hangingPunct="1">
        <a:defRPr sz="1013" kern="1200">
          <a:solidFill>
            <a:schemeClr val="tx1"/>
          </a:solidFill>
          <a:latin typeface="+mn-lt"/>
          <a:ea typeface="+mn-ea"/>
          <a:cs typeface="+mn-cs"/>
        </a:defRPr>
      </a:lvl8pPr>
      <a:lvl9pPr marL="2058132" algn="l" defTabSz="257266"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AF0F9E7-2C6F-4007-B281-15A94F873C0D}"/>
              </a:ext>
            </a:extLst>
          </p:cNvPr>
          <p:cNvSpPr>
            <a:spLocks noGrp="1"/>
          </p:cNvSpPr>
          <p:nvPr>
            <p:ph type="ctrTitle"/>
          </p:nvPr>
        </p:nvSpPr>
        <p:spPr>
          <a:xfrm>
            <a:off x="286000" y="-84609"/>
            <a:ext cx="3524248" cy="733425"/>
          </a:xfrm>
        </p:spPr>
        <p:txBody>
          <a:bodyPr>
            <a:normAutofit/>
          </a:bodyPr>
          <a:lstStyle/>
          <a:p>
            <a:r>
              <a:rPr lang="pt-BR" sz="1200" b="1" dirty="0">
                <a:latin typeface="Arial" panose="020B0604020202020204" pitchFamily="34" charset="0"/>
                <a:cs typeface="Arial" panose="020B0604020202020204" pitchFamily="34" charset="0"/>
              </a:rPr>
              <a:t>ASSISTÊNCIA DE ENFERMAGEM A UM PACIENTE COM HIPERTENSÃO ARTERIAL </a:t>
            </a:r>
            <a:br>
              <a:rPr lang="pt-BR" sz="1200" dirty="0">
                <a:latin typeface="Arial" panose="020B0604020202020204" pitchFamily="34" charset="0"/>
                <a:cs typeface="Arial" panose="020B0604020202020204" pitchFamily="34" charset="0"/>
              </a:rPr>
            </a:br>
            <a:endParaRPr lang="pt-BR" sz="1200" dirty="0">
              <a:latin typeface="Arial" panose="020B0604020202020204" pitchFamily="34" charset="0"/>
              <a:cs typeface="Arial" panose="020B0604020202020204" pitchFamily="34" charset="0"/>
            </a:endParaRPr>
          </a:p>
        </p:txBody>
      </p:sp>
      <p:sp>
        <p:nvSpPr>
          <p:cNvPr id="6" name="CaixaDeTexto 5">
            <a:extLst>
              <a:ext uri="{FF2B5EF4-FFF2-40B4-BE49-F238E27FC236}">
                <a16:creationId xmlns:a16="http://schemas.microsoft.com/office/drawing/2014/main" id="{E91D4195-8BFE-47C4-9F82-13754F0EB0BE}"/>
              </a:ext>
            </a:extLst>
          </p:cNvPr>
          <p:cNvSpPr txBox="1"/>
          <p:nvPr/>
        </p:nvSpPr>
        <p:spPr>
          <a:xfrm>
            <a:off x="96168" y="1475140"/>
            <a:ext cx="4952751" cy="5339923"/>
          </a:xfrm>
          <a:prstGeom prst="rect">
            <a:avLst/>
          </a:prstGeom>
          <a:noFill/>
        </p:spPr>
        <p:txBody>
          <a:bodyPr wrap="square" rtlCol="0">
            <a:spAutoFit/>
          </a:bodyPr>
          <a:lstStyle/>
          <a:p>
            <a:pPr algn="just"/>
            <a:r>
              <a:rPr lang="pt-BR" sz="1100" b="1" dirty="0">
                <a:latin typeface="Arial" panose="020B0604020202020204" pitchFamily="34" charset="0"/>
                <a:cs typeface="Arial" panose="020B0604020202020204" pitchFamily="34" charset="0"/>
              </a:rPr>
              <a:t>INTRODUÇÃO: </a:t>
            </a:r>
            <a:r>
              <a:rPr lang="pt-BR" sz="1100" dirty="0">
                <a:latin typeface="Arial" panose="020B0604020202020204" pitchFamily="34" charset="0"/>
                <a:cs typeface="Arial" panose="020B0604020202020204" pitchFamily="34" charset="0"/>
              </a:rPr>
              <a:t>A hipertensão arterial (HA), é um problema de saúde pública devido sua elevada prevalência e descontrole, é também um dos principais fatores de risco para doenças cardiovasculares¹. A HA é a elevação dos níveis de pressão sanguínea nas artérias, causada principalmente pelo consumo excessivo de álcool e cigarro, sedentarismo e excesso de peso, é uma doença que não apresenta sintomas específicos, dificultando seu diagnóstico. </a:t>
            </a:r>
            <a:r>
              <a:rPr lang="pt-BR" sz="1100" b="1" dirty="0">
                <a:latin typeface="Arial" panose="020B0604020202020204" pitchFamily="34" charset="0"/>
                <a:cs typeface="Arial" panose="020B0604020202020204" pitchFamily="34" charset="0"/>
              </a:rPr>
              <a:t>OBJETIVO:</a:t>
            </a:r>
            <a:r>
              <a:rPr lang="pt-BR" sz="1100" dirty="0">
                <a:latin typeface="Arial" panose="020B0604020202020204" pitchFamily="34" charset="0"/>
                <a:cs typeface="Arial" panose="020B0604020202020204" pitchFamily="34" charset="0"/>
              </a:rPr>
              <a:t> Integrar conhecimentos das ciências básicas, relacionados ao sistema cardiovascular. Identificar as Necessidades Humanas Básicas e os diagnósticos de enfermagem, relacionando com a sua patologia e elaborar um plano de cuidados assistenciais baseados nos problemas identificados. </a:t>
            </a:r>
            <a:r>
              <a:rPr lang="pt-BR" sz="1100" b="1" dirty="0">
                <a:latin typeface="Arial" panose="020B0604020202020204" pitchFamily="34" charset="0"/>
                <a:cs typeface="Arial" panose="020B0604020202020204" pitchFamily="34" charset="0"/>
              </a:rPr>
              <a:t>METODOLOGIA: </a:t>
            </a:r>
            <a:r>
              <a:rPr lang="pt-BR" sz="1100" dirty="0">
                <a:latin typeface="Arial" panose="020B0604020202020204" pitchFamily="34" charset="0"/>
                <a:cs typeface="Arial" panose="020B0604020202020204" pitchFamily="34" charset="0"/>
              </a:rPr>
              <a:t>Trata-se de uma pesquisa qualitativa descritiva, relato de experiência do tipo estudo de caso. A coleta de dados ocorreu no Centro de Especialidades Médicas do </a:t>
            </a:r>
            <a:r>
              <a:rPr lang="pt-BR" sz="1100" dirty="0" err="1">
                <a:latin typeface="Arial" panose="020B0604020202020204" pitchFamily="34" charset="0"/>
                <a:cs typeface="Arial" panose="020B0604020202020204" pitchFamily="34" charset="0"/>
              </a:rPr>
              <a:t>Cesupa</a:t>
            </a:r>
            <a:r>
              <a:rPr lang="pt-BR" sz="1100" dirty="0">
                <a:latin typeface="Arial" panose="020B0604020202020204" pitchFamily="34" charset="0"/>
                <a:cs typeface="Arial" panose="020B0604020202020204" pitchFamily="34" charset="0"/>
              </a:rPr>
              <a:t>- CEMEC e durante uma consulta de enfermagem, à primeira etapa foi a anamnese e a segunda etapa o exame físico. Analisamos também os dados presentes no prontuário da paciente para a construção do histórico. Para a identificação dos diagnósticos de enfermagem utilizamos o North American </a:t>
            </a:r>
            <a:r>
              <a:rPr lang="pt-BR" sz="1100" dirty="0" err="1">
                <a:latin typeface="Arial" panose="020B0604020202020204" pitchFamily="34" charset="0"/>
                <a:cs typeface="Arial" panose="020B0604020202020204" pitchFamily="34" charset="0"/>
              </a:rPr>
              <a:t>Nursing</a:t>
            </a:r>
            <a:r>
              <a:rPr lang="pt-BR" sz="1100" dirty="0">
                <a:latin typeface="Arial" panose="020B0604020202020204" pitchFamily="34" charset="0"/>
                <a:cs typeface="Arial" panose="020B0604020202020204" pitchFamily="34" charset="0"/>
              </a:rPr>
              <a:t> </a:t>
            </a:r>
            <a:r>
              <a:rPr lang="pt-BR" sz="1100" dirty="0" err="1">
                <a:latin typeface="Arial" panose="020B0604020202020204" pitchFamily="34" charset="0"/>
                <a:cs typeface="Arial" panose="020B0604020202020204" pitchFamily="34" charset="0"/>
              </a:rPr>
              <a:t>Diagnosis</a:t>
            </a:r>
            <a:r>
              <a:rPr lang="pt-BR" sz="1100" dirty="0">
                <a:latin typeface="Arial" panose="020B0604020202020204" pitchFamily="34" charset="0"/>
                <a:cs typeface="Arial" panose="020B0604020202020204" pitchFamily="34" charset="0"/>
              </a:rPr>
              <a:t> </a:t>
            </a:r>
            <a:r>
              <a:rPr lang="pt-BR" sz="1100" dirty="0" err="1">
                <a:latin typeface="Arial" panose="020B0604020202020204" pitchFamily="34" charset="0"/>
                <a:cs typeface="Arial" panose="020B0604020202020204" pitchFamily="34" charset="0"/>
              </a:rPr>
              <a:t>Association</a:t>
            </a:r>
            <a:r>
              <a:rPr lang="pt-BR" sz="1100" dirty="0">
                <a:latin typeface="Arial" panose="020B0604020202020204" pitchFamily="34" charset="0"/>
                <a:cs typeface="Arial" panose="020B0604020202020204" pitchFamily="34" charset="0"/>
              </a:rPr>
              <a:t> (NANDA). </a:t>
            </a:r>
            <a:r>
              <a:rPr lang="pt-BR" sz="1100" b="1" dirty="0">
                <a:latin typeface="Arial" panose="020B0604020202020204" pitchFamily="34" charset="0"/>
                <a:cs typeface="Arial" panose="020B0604020202020204" pitchFamily="34" charset="0"/>
              </a:rPr>
              <a:t>RESULTADOS E DISCUSSÃO:</a:t>
            </a:r>
            <a:r>
              <a:rPr lang="pt-BR" sz="1100" dirty="0">
                <a:latin typeface="Arial" panose="020B0604020202020204" pitchFamily="34" charset="0"/>
                <a:cs typeface="Arial" panose="020B0604020202020204" pitchFamily="34" charset="0"/>
              </a:rPr>
              <a:t> Por meio do histórico de enfermagem e do exame físico na paciente, foi possível identificar as Necessidades Humanas Básicas afetadas como estilo de vida sedentário, nutrição desequilibrada e posteriormente criar um plano assistencial, elaborando um diagnóstico de enfermagem de dor epigástrica, cefaleia, insônia, tecido adiposo, tornozelos e pés ressecados e hipertensão de acordo com o NANDA, buscando uma melhor intervenção da enfermagem para minimizar a morbimortalidade associada a HA. </a:t>
            </a:r>
            <a:r>
              <a:rPr lang="pt-BR" sz="1100" b="1" dirty="0">
                <a:latin typeface="Arial" panose="020B0604020202020204" pitchFamily="34" charset="0"/>
                <a:cs typeface="Arial" panose="020B0604020202020204" pitchFamily="34" charset="0"/>
              </a:rPr>
              <a:t>CONSIDERAÇÕES FINAIS/ CONTRIBUIÇÕES PARA A ENFERMAGEM: </a:t>
            </a:r>
            <a:r>
              <a:rPr lang="pt-BR" sz="1100" dirty="0">
                <a:latin typeface="Arial" panose="020B0604020202020204" pitchFamily="34" charset="0"/>
                <a:cs typeface="Arial" panose="020B0604020202020204" pitchFamily="34" charset="0"/>
              </a:rPr>
              <a:t>É de extrema relevância que os enfermeiros pratiquem conscientização sobre a patologia, orientação e informação da importância da continuidade da realização do tratamento em busca da rápida recuperação, autoestima e bem-estar dos pacientes.</a:t>
            </a:r>
          </a:p>
        </p:txBody>
      </p:sp>
      <p:sp>
        <p:nvSpPr>
          <p:cNvPr id="7" name="CaixaDeTexto 6">
            <a:extLst>
              <a:ext uri="{FF2B5EF4-FFF2-40B4-BE49-F238E27FC236}">
                <a16:creationId xmlns:a16="http://schemas.microsoft.com/office/drawing/2014/main" id="{CFF7F6AF-0B59-468D-8E5F-65307E7D002E}"/>
              </a:ext>
            </a:extLst>
          </p:cNvPr>
          <p:cNvSpPr txBox="1"/>
          <p:nvPr/>
        </p:nvSpPr>
        <p:spPr>
          <a:xfrm>
            <a:off x="367087" y="456000"/>
            <a:ext cx="3362073" cy="1292662"/>
          </a:xfrm>
          <a:prstGeom prst="rect">
            <a:avLst/>
          </a:prstGeom>
          <a:noFill/>
        </p:spPr>
        <p:txBody>
          <a:bodyPr wrap="square" rtlCol="0">
            <a:spAutoFit/>
          </a:bodyPr>
          <a:lstStyle/>
          <a:p>
            <a:r>
              <a:rPr lang="pt-BR" sz="1000" dirty="0">
                <a:latin typeface="Arial" panose="020B0604020202020204" pitchFamily="34" charset="0"/>
                <a:cs typeface="Arial" panose="020B0604020202020204" pitchFamily="34" charset="0"/>
              </a:rPr>
              <a:t>BEGOT, Beatriz (AUTOR, RELATOR)1</a:t>
            </a:r>
          </a:p>
          <a:p>
            <a:r>
              <a:rPr lang="pt-BR" sz="1000" dirty="0">
                <a:latin typeface="Arial" panose="020B0604020202020204" pitchFamily="34" charset="0"/>
                <a:cs typeface="Arial" panose="020B0604020202020204" pitchFamily="34" charset="0"/>
              </a:rPr>
              <a:t>PINHEIRO, </a:t>
            </a:r>
            <a:r>
              <a:rPr lang="pt-BR" sz="1000" dirty="0" err="1">
                <a:latin typeface="Arial" panose="020B0604020202020204" pitchFamily="34" charset="0"/>
                <a:cs typeface="Arial" panose="020B0604020202020204" pitchFamily="34" charset="0"/>
              </a:rPr>
              <a:t>Adria</a:t>
            </a:r>
            <a:r>
              <a:rPr lang="pt-BR" sz="1000" dirty="0">
                <a:latin typeface="Arial" panose="020B0604020202020204" pitchFamily="34" charset="0"/>
                <a:cs typeface="Arial" panose="020B0604020202020204" pitchFamily="34" charset="0"/>
              </a:rPr>
              <a:t> (AUTOR)2</a:t>
            </a:r>
          </a:p>
          <a:p>
            <a:r>
              <a:rPr lang="pt-BR" sz="1000" dirty="0">
                <a:latin typeface="Arial" panose="020B0604020202020204" pitchFamily="34" charset="0"/>
                <a:cs typeface="Arial" panose="020B0604020202020204" pitchFamily="34" charset="0"/>
              </a:rPr>
              <a:t>COSTA, Giovanni (AUTOR)3</a:t>
            </a:r>
          </a:p>
          <a:p>
            <a:r>
              <a:rPr lang="pt-BR" sz="1000" dirty="0">
                <a:latin typeface="Arial" panose="020B0604020202020204" pitchFamily="34" charset="0"/>
                <a:cs typeface="Arial" panose="020B0604020202020204" pitchFamily="34" charset="0"/>
              </a:rPr>
              <a:t>ALVES, Maria Eduarda (AUTOR)4</a:t>
            </a:r>
          </a:p>
          <a:p>
            <a:r>
              <a:rPr lang="pt-BR" sz="1000" dirty="0">
                <a:latin typeface="Arial" panose="020B0604020202020204" pitchFamily="34" charset="0"/>
                <a:cs typeface="Arial" panose="020B0604020202020204" pitchFamily="34" charset="0"/>
              </a:rPr>
              <a:t>LEAL, Yasmin (AUTOR)5</a:t>
            </a:r>
          </a:p>
          <a:p>
            <a:r>
              <a:rPr lang="pt-BR" sz="1000" dirty="0">
                <a:latin typeface="Arial" panose="020B0604020202020204" pitchFamily="34" charset="0"/>
                <a:cs typeface="Arial" panose="020B0604020202020204" pitchFamily="34" charset="0"/>
              </a:rPr>
              <a:t>SOZINHO, Maria (AUTOR, ORIENTADOR)6</a:t>
            </a:r>
          </a:p>
          <a:p>
            <a:endParaRPr lang="pt-BR" dirty="0">
              <a:latin typeface="Arial" panose="020B0604020202020204" pitchFamily="34" charset="0"/>
              <a:cs typeface="Arial" panose="020B0604020202020204" pitchFamily="34" charset="0"/>
            </a:endParaRPr>
          </a:p>
        </p:txBody>
      </p:sp>
      <p:sp>
        <p:nvSpPr>
          <p:cNvPr id="8" name="CaixaDeTexto 7">
            <a:extLst>
              <a:ext uri="{FF2B5EF4-FFF2-40B4-BE49-F238E27FC236}">
                <a16:creationId xmlns:a16="http://schemas.microsoft.com/office/drawing/2014/main" id="{9459752B-8582-48C1-B024-6E2B456B121A}"/>
              </a:ext>
            </a:extLst>
          </p:cNvPr>
          <p:cNvSpPr txBox="1"/>
          <p:nvPr/>
        </p:nvSpPr>
        <p:spPr>
          <a:xfrm>
            <a:off x="96168" y="6649963"/>
            <a:ext cx="4634877" cy="2739211"/>
          </a:xfrm>
          <a:prstGeom prst="rect">
            <a:avLst/>
          </a:prstGeom>
          <a:noFill/>
        </p:spPr>
        <p:txBody>
          <a:bodyPr wrap="square" rtlCol="0">
            <a:spAutoFit/>
          </a:bodyPr>
          <a:lstStyle/>
          <a:p>
            <a:r>
              <a:rPr lang="pt-BR" sz="1100" b="1" dirty="0">
                <a:latin typeface="Arial" panose="020B0604020202020204" pitchFamily="34" charset="0"/>
                <a:cs typeface="Arial" panose="020B0604020202020204" pitchFamily="34" charset="0"/>
              </a:rPr>
              <a:t>Descritores (</a:t>
            </a:r>
            <a:r>
              <a:rPr lang="pt-BR" sz="1100" b="1" dirty="0" err="1">
                <a:latin typeface="Arial" panose="020B0604020202020204" pitchFamily="34" charset="0"/>
                <a:cs typeface="Arial" panose="020B0604020202020204" pitchFamily="34" charset="0"/>
              </a:rPr>
              <a:t>DeCS</a:t>
            </a:r>
            <a:r>
              <a:rPr lang="pt-BR" sz="1100" b="1" dirty="0">
                <a:latin typeface="Arial" panose="020B0604020202020204" pitchFamily="34" charset="0"/>
                <a:cs typeface="Arial" panose="020B0604020202020204" pitchFamily="34" charset="0"/>
              </a:rPr>
              <a:t>- ID): </a:t>
            </a:r>
            <a:r>
              <a:rPr lang="pt-BR" sz="1100" dirty="0">
                <a:latin typeface="Arial" panose="020B0604020202020204" pitchFamily="34" charset="0"/>
                <a:cs typeface="Arial" panose="020B0604020202020204" pitchFamily="34" charset="0"/>
              </a:rPr>
              <a:t>Hipertensão, Diagnostico de enfermagem, Assistência de enfermagem</a:t>
            </a:r>
          </a:p>
          <a:p>
            <a:pPr algn="just"/>
            <a:r>
              <a:rPr lang="pt-BR" sz="1100" b="1" dirty="0">
                <a:latin typeface="Arial" panose="020B0604020202020204" pitchFamily="34" charset="0"/>
                <a:cs typeface="Arial" panose="020B0604020202020204" pitchFamily="34" charset="0"/>
              </a:rPr>
              <a:t>Referências: </a:t>
            </a:r>
            <a:r>
              <a:rPr lang="pt-BR" sz="1100" dirty="0">
                <a:latin typeface="Arial" panose="020B0604020202020204" pitchFamily="34" charset="0"/>
                <a:cs typeface="Arial" panose="020B0604020202020204" pitchFamily="34" charset="0"/>
              </a:rPr>
              <a:t>Instituto Brasileiro de Geografia e Estatística. Pesquisa Nacional de Saúde 2013. Brasil, Grandes Regiões e Unidades da Federação. Rio de Janeiro: Instituto Brasileiro de Geografia e Estatística; 2014.</a:t>
            </a:r>
          </a:p>
          <a:p>
            <a:pPr lvl="0" algn="just"/>
            <a:endParaRPr lang="pt-BR" sz="1100" b="1" dirty="0">
              <a:latin typeface="Arial" panose="020B0604020202020204" pitchFamily="34" charset="0"/>
              <a:cs typeface="Arial" panose="020B0604020202020204" pitchFamily="34" charset="0"/>
            </a:endParaRPr>
          </a:p>
          <a:p>
            <a:pPr lvl="0" algn="just"/>
            <a:r>
              <a:rPr lang="pt-BR" sz="1100" dirty="0">
                <a:latin typeface="Arial" panose="020B0604020202020204" pitchFamily="34" charset="0"/>
                <a:cs typeface="Arial" panose="020B0604020202020204" pitchFamily="34" charset="0"/>
              </a:rPr>
              <a:t>1 Acadêmica do 4º período do curso de enfermagem. CESUPA. beatrizbegot@hotmail.com </a:t>
            </a:r>
          </a:p>
          <a:p>
            <a:r>
              <a:rPr lang="pt-BR" sz="1100" dirty="0">
                <a:latin typeface="Arial" panose="020B0604020202020204" pitchFamily="34" charset="0"/>
                <a:cs typeface="Arial" panose="020B0604020202020204" pitchFamily="34" charset="0"/>
              </a:rPr>
              <a:t>2 Acadêmica do 4º período do curso de enfermagem. CESUPA.</a:t>
            </a:r>
          </a:p>
          <a:p>
            <a:r>
              <a:rPr lang="pt-BR" sz="1100" dirty="0">
                <a:latin typeface="Arial" panose="020B0604020202020204" pitchFamily="34" charset="0"/>
                <a:cs typeface="Arial" panose="020B0604020202020204" pitchFamily="34" charset="0"/>
              </a:rPr>
              <a:t>3 Acadêmico do 4º período do curso de enfermagem. CESUPA.</a:t>
            </a:r>
          </a:p>
          <a:p>
            <a:r>
              <a:rPr lang="pt-BR" sz="1100" dirty="0">
                <a:latin typeface="Arial" panose="020B0604020202020204" pitchFamily="34" charset="0"/>
                <a:cs typeface="Arial" panose="020B0604020202020204" pitchFamily="34" charset="0"/>
              </a:rPr>
              <a:t>4 Acadêmica do 4º período do curso de enfermagem. CESUPA.</a:t>
            </a:r>
          </a:p>
          <a:p>
            <a:r>
              <a:rPr lang="pt-BR" sz="1100" dirty="0">
                <a:latin typeface="Arial" panose="020B0604020202020204" pitchFamily="34" charset="0"/>
                <a:cs typeface="Arial" panose="020B0604020202020204" pitchFamily="34" charset="0"/>
              </a:rPr>
              <a:t>5 Acadêmica do 4º período do curso de enfermagem. CESUPA.</a:t>
            </a:r>
          </a:p>
          <a:p>
            <a:r>
              <a:rPr lang="pt-BR" sz="1100" dirty="0">
                <a:latin typeface="Arial" panose="020B0604020202020204" pitchFamily="34" charset="0"/>
                <a:cs typeface="Arial" panose="020B0604020202020204" pitchFamily="34" charset="0"/>
              </a:rPr>
              <a:t>6 Mestra. Docente do curso de Enfermagem. CESUPA</a:t>
            </a:r>
          </a:p>
          <a:p>
            <a:endParaRPr lang="pt-BR" dirty="0"/>
          </a:p>
        </p:txBody>
      </p:sp>
    </p:spTree>
    <p:extLst>
      <p:ext uri="{BB962C8B-B14F-4D97-AF65-F5344CB8AC3E}">
        <p14:creationId xmlns:p14="http://schemas.microsoft.com/office/powerpoint/2010/main" val="3240349018"/>
      </p:ext>
    </p:extLst>
  </p:cSld>
  <p:clrMapOvr>
    <a:masterClrMapping/>
  </p:clrMapOvr>
</p:sld>
</file>

<file path=ppt/theme/theme1.xml><?xml version="1.0" encoding="utf-8"?>
<a:theme xmlns:a="http://schemas.openxmlformats.org/drawingml/2006/main" name="Facetado">
  <a:themeElements>
    <a:clrScheme name="Verde-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172</TotalTime>
  <Words>508</Words>
  <Application>Microsoft Office PowerPoint</Application>
  <PresentationFormat>Personalizar</PresentationFormat>
  <Paragraphs>17</Paragraphs>
  <Slides>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Trebuchet MS</vt:lpstr>
      <vt:lpstr>Wingdings 3</vt:lpstr>
      <vt:lpstr>Facetado</vt:lpstr>
      <vt:lpstr>ASSISTÊNCIA DE ENFERMAGEM A UM PACIENTE COM HIPERTENSÃO ARTERIAL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RESUMO    INTRODUÇÃO: A hipertensão arterial (HA), considerada um problema de saúde pública devido a sua elevada prevalência e dificuldade de controle, é descrita também como um dos mais importantes fatores de risco para doenças cardiovasculares.¹ A hipertensão arterial é a elevação dos níveis de pressão sanguínea nas artérias. Causada principalmente pelo consumo excessivo de álcool e cigarro, sedentarismo e excesso de peso, é uma doença silenciosa, pois não apresenta sintomas específicos. O diagnóstico e as orientações de tratamento devem ser sempre feitos pelo médico.OBJETIVO: Integrar conhecimentos das ciências básicas, em relação ao sistema cardiovascular. Identificar as Necessidades Humanas Básicas e os diagnósticos de enfermagem do paciente, relacionando com a sua patologia e elaborar um plano de cuidados assistenciais baseados nos problemas identificados. METODOLOGIA:Trata-se de uma pesquisa qualitativa descritiva, relato de experiência do tipo estudo de caso com uma paciente de 56 anos de idade. Os dados foram coletados no dia 26 de fevereiro de 2019, noCentro de Especialidades Médicas- CEMEC.A coleta de dados foi realizada durante a consulta de enfermagem, ocorrendo em duas etapas, à primeira foi a anamnese, com perguntas direcionadas ao paciente a partir do processo de Enfermagem para obtermos informações necessárias, a segunda etapa foi o exame físico para o desenvolvimento e construção do Histórico de Enfermagem. O Exame Físico envolveu as quatro técnicas básicas e a sua ordem: inspeção, palpação, percussão e ausculta. Analisamos também os dados que estavam no prontuário da paciente para a construção do histórico. Para a identificação dos diagnósticos de enfermagem utilizamos North American NursingDiagnosisAssociation (NANDA). Fez-se necessário o estudo em bibliografias a respeito desta patologia e das ciências básicas. RESULTADOS/DISCUSSÃO: Utilizamos o histórico de enfermagem e realizamos o exame físico no paciente que foi possível identificar as Necessidades Humanas Básicas afetadas como estilo de vida sedentário ,nutrição desequilibrada e posteriormente criar plano assistencial, elaborando um diagnóstico de enfermagemde dor epigástrica, cefaleia, insônia, tecido adiposo, tornozelos e pés ressecados e hipertensão de acordo com o NANDA, buscando uma melhor intervenção e orientação da enfermagem com pacientes portadores desta patologia para a melhoria da qualidade de vida e principalmente o aumento da sobrevida. CONCLUSÃO: O presente estudo relata a importância da Sistematizaçãoda Assistência de Enfermagem (SAE) a uma paciente comhipertensão arterial sistêmica-HAS, adotando medidas que proporcionem um maior conforto físico e psicológico. Sendo os enfermeiros um dos responsáveis a desempenhar e orientar ações importantes no percurso de reabilitação à saúde da paciente, minimizando assim ao máximo as dificuldades típicas da patologia.     PALAVRAS-CHAVES: Hipertensão, Diagnostico de enfermagem, Assistência de enfermagem   </dc:title>
  <dc:creator>Beatriz Begot</dc:creator>
  <cp:lastModifiedBy>Beatriz Begot</cp:lastModifiedBy>
  <cp:revision>9</cp:revision>
  <dcterms:created xsi:type="dcterms:W3CDTF">2019-09-18T11:40:17Z</dcterms:created>
  <dcterms:modified xsi:type="dcterms:W3CDTF">2019-09-18T23:40:02Z</dcterms:modified>
</cp:coreProperties>
</file>