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3"/>
  </p:notesMasterIdLst>
  <p:sldIdLst>
    <p:sldId id="257" r:id="rId2"/>
  </p:sldIdLst>
  <p:sldSz cx="28800425" cy="3599973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9071" userDrawn="1">
          <p15:clr>
            <a:srgbClr val="A4A3A4"/>
          </p15:clr>
        </p15:guide>
        <p15:guide id="3" orient="horz" pos="11438" userDrawn="1">
          <p15:clr>
            <a:srgbClr val="A4A3A4"/>
          </p15:clr>
        </p15:guide>
        <p15:guide id="4" pos="952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4D9"/>
    <a:srgbClr val="00C3E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C714125-4718-400E-9B39-A3EEFFA1CC7E}" v="41" dt="2023-06-20T14:19:56.10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4074" autoAdjust="0"/>
    <p:restoredTop sz="95878"/>
  </p:normalViewPr>
  <p:slideViewPr>
    <p:cSldViewPr snapToGrid="0" snapToObjects="1">
      <p:cViewPr varScale="1">
        <p:scale>
          <a:sx n="10" d="100"/>
          <a:sy n="10" d="100"/>
        </p:scale>
        <p:origin x="2058" y="72"/>
      </p:cViewPr>
      <p:guideLst>
        <p:guide pos="9071"/>
        <p:guide orient="horz" pos="11438"/>
        <p:guide pos="952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a Clara Cerqueira Silva - 12720110618" userId="a9ac9213-8159-4d44-bd20-3797eccfc32b" providerId="ADAL" clId="{1C714125-4718-400E-9B39-A3EEFFA1CC7E}"/>
    <pc:docChg chg="undo redo custSel addSld delSld modSld">
      <pc:chgData name="Ana Clara Cerqueira Silva - 12720110618" userId="a9ac9213-8159-4d44-bd20-3797eccfc32b" providerId="ADAL" clId="{1C714125-4718-400E-9B39-A3EEFFA1CC7E}" dt="2023-06-20T17:42:10.511" v="1635" actId="20577"/>
      <pc:docMkLst>
        <pc:docMk/>
      </pc:docMkLst>
      <pc:sldChg chg="addSp delSp modSp del mod">
        <pc:chgData name="Ana Clara Cerqueira Silva - 12720110618" userId="a9ac9213-8159-4d44-bd20-3797eccfc32b" providerId="ADAL" clId="{1C714125-4718-400E-9B39-A3EEFFA1CC7E}" dt="2023-06-20T02:01:06.454" v="1587" actId="47"/>
        <pc:sldMkLst>
          <pc:docMk/>
          <pc:sldMk cId="4048397857" sldId="256"/>
        </pc:sldMkLst>
        <pc:spChg chg="add mod">
          <ac:chgData name="Ana Clara Cerqueira Silva - 12720110618" userId="a9ac9213-8159-4d44-bd20-3797eccfc32b" providerId="ADAL" clId="{1C714125-4718-400E-9B39-A3EEFFA1CC7E}" dt="2023-06-12T19:26:16.152" v="420" actId="255"/>
          <ac:spMkLst>
            <pc:docMk/>
            <pc:sldMk cId="4048397857" sldId="256"/>
            <ac:spMk id="3" creationId="{887A0644-7E63-147D-D3F2-4F104C364BFA}"/>
          </ac:spMkLst>
        </pc:spChg>
        <pc:spChg chg="add mod">
          <ac:chgData name="Ana Clara Cerqueira Silva - 12720110618" userId="a9ac9213-8159-4d44-bd20-3797eccfc32b" providerId="ADAL" clId="{1C714125-4718-400E-9B39-A3EEFFA1CC7E}" dt="2023-06-12T19:26:30.012" v="422" actId="113"/>
          <ac:spMkLst>
            <pc:docMk/>
            <pc:sldMk cId="4048397857" sldId="256"/>
            <ac:spMk id="6" creationId="{219E0F90-09F0-FF51-80BC-58F90F61CB11}"/>
          </ac:spMkLst>
        </pc:spChg>
        <pc:spChg chg="add mod">
          <ac:chgData name="Ana Clara Cerqueira Silva - 12720110618" userId="a9ac9213-8159-4d44-bd20-3797eccfc32b" providerId="ADAL" clId="{1C714125-4718-400E-9B39-A3EEFFA1CC7E}" dt="2023-06-13T18:31:08.207" v="880" actId="1035"/>
          <ac:spMkLst>
            <pc:docMk/>
            <pc:sldMk cId="4048397857" sldId="256"/>
            <ac:spMk id="8" creationId="{2D254BB9-DAC5-0DB2-416B-6ABEAC047B65}"/>
          </ac:spMkLst>
        </pc:spChg>
        <pc:spChg chg="add mod">
          <ac:chgData name="Ana Clara Cerqueira Silva - 12720110618" userId="a9ac9213-8159-4d44-bd20-3797eccfc32b" providerId="ADAL" clId="{1C714125-4718-400E-9B39-A3EEFFA1CC7E}" dt="2023-06-13T18:30:38.831" v="874" actId="1035"/>
          <ac:spMkLst>
            <pc:docMk/>
            <pc:sldMk cId="4048397857" sldId="256"/>
            <ac:spMk id="9" creationId="{346E19DC-2ABE-7B02-BBB4-88C644C3A0C6}"/>
          </ac:spMkLst>
        </pc:spChg>
        <pc:spChg chg="add mod">
          <ac:chgData name="Ana Clara Cerqueira Silva - 12720110618" userId="a9ac9213-8159-4d44-bd20-3797eccfc32b" providerId="ADAL" clId="{1C714125-4718-400E-9B39-A3EEFFA1CC7E}" dt="2023-06-13T18:31:15.732" v="884" actId="1035"/>
          <ac:spMkLst>
            <pc:docMk/>
            <pc:sldMk cId="4048397857" sldId="256"/>
            <ac:spMk id="10" creationId="{5942F5A4-1F8A-EDD6-F1F5-A87D5799EFE9}"/>
          </ac:spMkLst>
        </pc:spChg>
        <pc:spChg chg="add mod">
          <ac:chgData name="Ana Clara Cerqueira Silva - 12720110618" userId="a9ac9213-8159-4d44-bd20-3797eccfc32b" providerId="ADAL" clId="{1C714125-4718-400E-9B39-A3EEFFA1CC7E}" dt="2023-06-13T18:31:15.732" v="884" actId="1035"/>
          <ac:spMkLst>
            <pc:docMk/>
            <pc:sldMk cId="4048397857" sldId="256"/>
            <ac:spMk id="11" creationId="{13F25D91-96F0-9AFD-D946-8F977E097C42}"/>
          </ac:spMkLst>
        </pc:spChg>
        <pc:spChg chg="add del mod">
          <ac:chgData name="Ana Clara Cerqueira Silva - 12720110618" userId="a9ac9213-8159-4d44-bd20-3797eccfc32b" providerId="ADAL" clId="{1C714125-4718-400E-9B39-A3EEFFA1CC7E}" dt="2023-06-12T19:09:41.692" v="278" actId="478"/>
          <ac:spMkLst>
            <pc:docMk/>
            <pc:sldMk cId="4048397857" sldId="256"/>
            <ac:spMk id="12" creationId="{E23C75CC-A7E3-E23F-C8BD-A287ACE7D7F5}"/>
          </ac:spMkLst>
        </pc:spChg>
        <pc:spChg chg="add del mod">
          <ac:chgData name="Ana Clara Cerqueira Silva - 12720110618" userId="a9ac9213-8159-4d44-bd20-3797eccfc32b" providerId="ADAL" clId="{1C714125-4718-400E-9B39-A3EEFFA1CC7E}" dt="2023-06-12T19:08:54.870" v="266" actId="478"/>
          <ac:spMkLst>
            <pc:docMk/>
            <pc:sldMk cId="4048397857" sldId="256"/>
            <ac:spMk id="13" creationId="{B9932B2F-CA7F-4D4E-9284-96384ECF4389}"/>
          </ac:spMkLst>
        </pc:spChg>
        <pc:spChg chg="add mod">
          <ac:chgData name="Ana Clara Cerqueira Silva - 12720110618" userId="a9ac9213-8159-4d44-bd20-3797eccfc32b" providerId="ADAL" clId="{1C714125-4718-400E-9B39-A3EEFFA1CC7E}" dt="2023-06-13T18:31:25.301" v="889" actId="1076"/>
          <ac:spMkLst>
            <pc:docMk/>
            <pc:sldMk cId="4048397857" sldId="256"/>
            <ac:spMk id="14" creationId="{715558D3-65A2-F3DD-E90C-60C4552C30A3}"/>
          </ac:spMkLst>
        </pc:spChg>
        <pc:spChg chg="add del">
          <ac:chgData name="Ana Clara Cerqueira Silva - 12720110618" userId="a9ac9213-8159-4d44-bd20-3797eccfc32b" providerId="ADAL" clId="{1C714125-4718-400E-9B39-A3EEFFA1CC7E}" dt="2023-06-12T19:05:50.109" v="242" actId="478"/>
          <ac:spMkLst>
            <pc:docMk/>
            <pc:sldMk cId="4048397857" sldId="256"/>
            <ac:spMk id="15" creationId="{CCB3BD80-17B7-5D5A-A580-CE592FE5ED4C}"/>
          </ac:spMkLst>
        </pc:spChg>
        <pc:spChg chg="add mod">
          <ac:chgData name="Ana Clara Cerqueira Silva - 12720110618" userId="a9ac9213-8159-4d44-bd20-3797eccfc32b" providerId="ADAL" clId="{1C714125-4718-400E-9B39-A3EEFFA1CC7E}" dt="2023-06-13T18:31:08.207" v="880" actId="1035"/>
          <ac:spMkLst>
            <pc:docMk/>
            <pc:sldMk cId="4048397857" sldId="256"/>
            <ac:spMk id="16" creationId="{D12AE791-5F3B-17CB-A622-3A525BF49E3F}"/>
          </ac:spMkLst>
        </pc:spChg>
        <pc:spChg chg="add mod">
          <ac:chgData name="Ana Clara Cerqueira Silva - 12720110618" userId="a9ac9213-8159-4d44-bd20-3797eccfc32b" providerId="ADAL" clId="{1C714125-4718-400E-9B39-A3EEFFA1CC7E}" dt="2023-06-12T19:19:51.046" v="394" actId="1035"/>
          <ac:spMkLst>
            <pc:docMk/>
            <pc:sldMk cId="4048397857" sldId="256"/>
            <ac:spMk id="17" creationId="{9D8FD181-DC10-4646-0E59-AC48F263A0E2}"/>
          </ac:spMkLst>
        </pc:spChg>
        <pc:spChg chg="add del mod">
          <ac:chgData name="Ana Clara Cerqueira Silva - 12720110618" userId="a9ac9213-8159-4d44-bd20-3797eccfc32b" providerId="ADAL" clId="{1C714125-4718-400E-9B39-A3EEFFA1CC7E}" dt="2023-06-12T19:14:36.372" v="300" actId="478"/>
          <ac:spMkLst>
            <pc:docMk/>
            <pc:sldMk cId="4048397857" sldId="256"/>
            <ac:spMk id="19" creationId="{6D8955C7-D16F-1616-D299-350A2B1F8C09}"/>
          </ac:spMkLst>
        </pc:spChg>
        <pc:spChg chg="add mod">
          <ac:chgData name="Ana Clara Cerqueira Silva - 12720110618" userId="a9ac9213-8159-4d44-bd20-3797eccfc32b" providerId="ADAL" clId="{1C714125-4718-400E-9B39-A3EEFFA1CC7E}" dt="2023-06-13T18:30:54.843" v="876" actId="14100"/>
          <ac:spMkLst>
            <pc:docMk/>
            <pc:sldMk cId="4048397857" sldId="256"/>
            <ac:spMk id="20" creationId="{E91DD819-D70C-9502-EB75-0D00D9AB9BCB}"/>
          </ac:spMkLst>
        </pc:spChg>
        <pc:spChg chg="add mod">
          <ac:chgData name="Ana Clara Cerqueira Silva - 12720110618" userId="a9ac9213-8159-4d44-bd20-3797eccfc32b" providerId="ADAL" clId="{1C714125-4718-400E-9B39-A3EEFFA1CC7E}" dt="2023-06-12T19:36:05.073" v="581" actId="20577"/>
          <ac:spMkLst>
            <pc:docMk/>
            <pc:sldMk cId="4048397857" sldId="256"/>
            <ac:spMk id="22" creationId="{8E2A6F2B-5A7D-883E-4CC7-0217D95F2AF7}"/>
          </ac:spMkLst>
        </pc:spChg>
        <pc:spChg chg="add mod">
          <ac:chgData name="Ana Clara Cerqueira Silva - 12720110618" userId="a9ac9213-8159-4d44-bd20-3797eccfc32b" providerId="ADAL" clId="{1C714125-4718-400E-9B39-A3EEFFA1CC7E}" dt="2023-06-13T18:31:15.732" v="884" actId="1035"/>
          <ac:spMkLst>
            <pc:docMk/>
            <pc:sldMk cId="4048397857" sldId="256"/>
            <ac:spMk id="24" creationId="{70E36CC5-AF80-53C4-4621-0A88181E22E7}"/>
          </ac:spMkLst>
        </pc:spChg>
        <pc:spChg chg="add del mod">
          <ac:chgData name="Ana Clara Cerqueira Silva - 12720110618" userId="a9ac9213-8159-4d44-bd20-3797eccfc32b" providerId="ADAL" clId="{1C714125-4718-400E-9B39-A3EEFFA1CC7E}" dt="2023-06-13T18:12:15.667" v="646" actId="21"/>
          <ac:spMkLst>
            <pc:docMk/>
            <pc:sldMk cId="4048397857" sldId="256"/>
            <ac:spMk id="26" creationId="{B98C233B-4DF9-0296-639A-773280EC150F}"/>
          </ac:spMkLst>
        </pc:spChg>
        <pc:spChg chg="mod">
          <ac:chgData name="Ana Clara Cerqueira Silva - 12720110618" userId="a9ac9213-8159-4d44-bd20-3797eccfc32b" providerId="ADAL" clId="{1C714125-4718-400E-9B39-A3EEFFA1CC7E}" dt="2023-06-13T18:19:13.971" v="654" actId="255"/>
          <ac:spMkLst>
            <pc:docMk/>
            <pc:sldMk cId="4048397857" sldId="256"/>
            <ac:spMk id="28" creationId="{E7FD8F2A-A592-3F6C-2E98-F9ED9F4A625B}"/>
          </ac:spMkLst>
        </pc:spChg>
        <pc:spChg chg="mod">
          <ac:chgData name="Ana Clara Cerqueira Silva - 12720110618" userId="a9ac9213-8159-4d44-bd20-3797eccfc32b" providerId="ADAL" clId="{1C714125-4718-400E-9B39-A3EEFFA1CC7E}" dt="2023-06-13T18:19:13.971" v="654" actId="255"/>
          <ac:spMkLst>
            <pc:docMk/>
            <pc:sldMk cId="4048397857" sldId="256"/>
            <ac:spMk id="29" creationId="{5402EEAA-D6DF-A348-A42E-6482E696B178}"/>
          </ac:spMkLst>
        </pc:spChg>
        <pc:spChg chg="mod">
          <ac:chgData name="Ana Clara Cerqueira Silva - 12720110618" userId="a9ac9213-8159-4d44-bd20-3797eccfc32b" providerId="ADAL" clId="{1C714125-4718-400E-9B39-A3EEFFA1CC7E}" dt="2023-06-13T18:19:13.971" v="654" actId="255"/>
          <ac:spMkLst>
            <pc:docMk/>
            <pc:sldMk cId="4048397857" sldId="256"/>
            <ac:spMk id="30" creationId="{C6DD1729-278C-0624-54B7-472C575FF6F2}"/>
          </ac:spMkLst>
        </pc:spChg>
        <pc:spChg chg="mod">
          <ac:chgData name="Ana Clara Cerqueira Silva - 12720110618" userId="a9ac9213-8159-4d44-bd20-3797eccfc32b" providerId="ADAL" clId="{1C714125-4718-400E-9B39-A3EEFFA1CC7E}" dt="2023-06-13T18:19:13.971" v="654" actId="255"/>
          <ac:spMkLst>
            <pc:docMk/>
            <pc:sldMk cId="4048397857" sldId="256"/>
            <ac:spMk id="31" creationId="{265E2081-E8FD-A714-58DE-3FE0591A5B5F}"/>
          </ac:spMkLst>
        </pc:spChg>
        <pc:spChg chg="mod">
          <ac:chgData name="Ana Clara Cerqueira Silva - 12720110618" userId="a9ac9213-8159-4d44-bd20-3797eccfc32b" providerId="ADAL" clId="{1C714125-4718-400E-9B39-A3EEFFA1CC7E}" dt="2023-06-13T18:19:13.971" v="654" actId="255"/>
          <ac:spMkLst>
            <pc:docMk/>
            <pc:sldMk cId="4048397857" sldId="256"/>
            <ac:spMk id="32" creationId="{FEF0869D-443E-6DCE-4E1A-377C85E5873F}"/>
          </ac:spMkLst>
        </pc:spChg>
        <pc:spChg chg="mod">
          <ac:chgData name="Ana Clara Cerqueira Silva - 12720110618" userId="a9ac9213-8159-4d44-bd20-3797eccfc32b" providerId="ADAL" clId="{1C714125-4718-400E-9B39-A3EEFFA1CC7E}" dt="2023-06-13T18:19:13.971" v="654" actId="255"/>
          <ac:spMkLst>
            <pc:docMk/>
            <pc:sldMk cId="4048397857" sldId="256"/>
            <ac:spMk id="34" creationId="{E0A04BAD-F352-DCF9-667F-50A8E253D3B2}"/>
          </ac:spMkLst>
        </pc:spChg>
        <pc:spChg chg="mod">
          <ac:chgData name="Ana Clara Cerqueira Silva - 12720110618" userId="a9ac9213-8159-4d44-bd20-3797eccfc32b" providerId="ADAL" clId="{1C714125-4718-400E-9B39-A3EEFFA1CC7E}" dt="2023-06-13T18:19:13.971" v="654" actId="255"/>
          <ac:spMkLst>
            <pc:docMk/>
            <pc:sldMk cId="4048397857" sldId="256"/>
            <ac:spMk id="43" creationId="{E43D598B-6F97-BC85-501D-FA71C422294E}"/>
          </ac:spMkLst>
        </pc:spChg>
        <pc:spChg chg="mod">
          <ac:chgData name="Ana Clara Cerqueira Silva - 12720110618" userId="a9ac9213-8159-4d44-bd20-3797eccfc32b" providerId="ADAL" clId="{1C714125-4718-400E-9B39-A3EEFFA1CC7E}" dt="2023-06-13T18:19:13.971" v="654" actId="255"/>
          <ac:spMkLst>
            <pc:docMk/>
            <pc:sldMk cId="4048397857" sldId="256"/>
            <ac:spMk id="44" creationId="{29A9A337-5D38-6865-F0A6-EAA8628D97CB}"/>
          </ac:spMkLst>
        </pc:spChg>
        <pc:spChg chg="mod topLvl">
          <ac:chgData name="Ana Clara Cerqueira Silva - 12720110618" userId="a9ac9213-8159-4d44-bd20-3797eccfc32b" providerId="ADAL" clId="{1C714125-4718-400E-9B39-A3EEFFA1CC7E}" dt="2023-06-13T18:31:15.732" v="884" actId="1035"/>
          <ac:spMkLst>
            <pc:docMk/>
            <pc:sldMk cId="4048397857" sldId="256"/>
            <ac:spMk id="46" creationId="{028C785E-6EFC-BAC2-32F5-07E8C3D71812}"/>
          </ac:spMkLst>
        </pc:spChg>
        <pc:spChg chg="mod topLvl">
          <ac:chgData name="Ana Clara Cerqueira Silva - 12720110618" userId="a9ac9213-8159-4d44-bd20-3797eccfc32b" providerId="ADAL" clId="{1C714125-4718-400E-9B39-A3EEFFA1CC7E}" dt="2023-06-13T18:31:15.732" v="884" actId="1035"/>
          <ac:spMkLst>
            <pc:docMk/>
            <pc:sldMk cId="4048397857" sldId="256"/>
            <ac:spMk id="47" creationId="{675A55F4-DC14-D638-2AB5-BDAE43390C32}"/>
          </ac:spMkLst>
        </pc:spChg>
        <pc:spChg chg="mod topLvl">
          <ac:chgData name="Ana Clara Cerqueira Silva - 12720110618" userId="a9ac9213-8159-4d44-bd20-3797eccfc32b" providerId="ADAL" clId="{1C714125-4718-400E-9B39-A3EEFFA1CC7E}" dt="2023-06-13T18:31:15.732" v="884" actId="1035"/>
          <ac:spMkLst>
            <pc:docMk/>
            <pc:sldMk cId="4048397857" sldId="256"/>
            <ac:spMk id="48" creationId="{37CD1950-C2EA-B5DA-4BB8-B805D28FD6DE}"/>
          </ac:spMkLst>
        </pc:spChg>
        <pc:spChg chg="mod topLvl">
          <ac:chgData name="Ana Clara Cerqueira Silva - 12720110618" userId="a9ac9213-8159-4d44-bd20-3797eccfc32b" providerId="ADAL" clId="{1C714125-4718-400E-9B39-A3EEFFA1CC7E}" dt="2023-06-13T18:31:15.732" v="884" actId="1035"/>
          <ac:spMkLst>
            <pc:docMk/>
            <pc:sldMk cId="4048397857" sldId="256"/>
            <ac:spMk id="49" creationId="{643BE071-9CD4-4AEC-3294-50341EFE8ED5}"/>
          </ac:spMkLst>
        </pc:spChg>
        <pc:spChg chg="mod topLvl">
          <ac:chgData name="Ana Clara Cerqueira Silva - 12720110618" userId="a9ac9213-8159-4d44-bd20-3797eccfc32b" providerId="ADAL" clId="{1C714125-4718-400E-9B39-A3EEFFA1CC7E}" dt="2023-06-13T18:31:15.732" v="884" actId="1035"/>
          <ac:spMkLst>
            <pc:docMk/>
            <pc:sldMk cId="4048397857" sldId="256"/>
            <ac:spMk id="50" creationId="{1437335D-16FF-7A1B-3D71-1D8C1A0950A1}"/>
          </ac:spMkLst>
        </pc:spChg>
        <pc:spChg chg="mod topLvl">
          <ac:chgData name="Ana Clara Cerqueira Silva - 12720110618" userId="a9ac9213-8159-4d44-bd20-3797eccfc32b" providerId="ADAL" clId="{1C714125-4718-400E-9B39-A3EEFFA1CC7E}" dt="2023-06-13T18:31:15.732" v="884" actId="1035"/>
          <ac:spMkLst>
            <pc:docMk/>
            <pc:sldMk cId="4048397857" sldId="256"/>
            <ac:spMk id="52" creationId="{8DE67C44-B800-28B2-FAB4-3E413C224C98}"/>
          </ac:spMkLst>
        </pc:spChg>
        <pc:spChg chg="mod">
          <ac:chgData name="Ana Clara Cerqueira Silva - 12720110618" userId="a9ac9213-8159-4d44-bd20-3797eccfc32b" providerId="ADAL" clId="{1C714125-4718-400E-9B39-A3EEFFA1CC7E}" dt="2023-06-13T18:27:47.912" v="825" actId="164"/>
          <ac:spMkLst>
            <pc:docMk/>
            <pc:sldMk cId="4048397857" sldId="256"/>
            <ac:spMk id="61" creationId="{AA66F42C-617B-E802-DCEF-F8F68521CA1D}"/>
          </ac:spMkLst>
        </pc:spChg>
        <pc:spChg chg="mod">
          <ac:chgData name="Ana Clara Cerqueira Silva - 12720110618" userId="a9ac9213-8159-4d44-bd20-3797eccfc32b" providerId="ADAL" clId="{1C714125-4718-400E-9B39-A3EEFFA1CC7E}" dt="2023-06-13T18:29:06.548" v="840" actId="14100"/>
          <ac:spMkLst>
            <pc:docMk/>
            <pc:sldMk cId="4048397857" sldId="256"/>
            <ac:spMk id="62" creationId="{F45CE4B3-A7AC-7D43-12FD-9BFA62F7FB55}"/>
          </ac:spMkLst>
        </pc:spChg>
        <pc:spChg chg="add mod">
          <ac:chgData name="Ana Clara Cerqueira Silva - 12720110618" userId="a9ac9213-8159-4d44-bd20-3797eccfc32b" providerId="ADAL" clId="{1C714125-4718-400E-9B39-A3EEFFA1CC7E}" dt="2023-06-13T18:34:07.771" v="895" actId="20577"/>
          <ac:spMkLst>
            <pc:docMk/>
            <pc:sldMk cId="4048397857" sldId="256"/>
            <ac:spMk id="161" creationId="{2A45EC7D-F18C-9131-F4F4-C0CA520538D1}"/>
          </ac:spMkLst>
        </pc:spChg>
        <pc:grpChg chg="add del mod">
          <ac:chgData name="Ana Clara Cerqueira Silva - 12720110618" userId="a9ac9213-8159-4d44-bd20-3797eccfc32b" providerId="ADAL" clId="{1C714125-4718-400E-9B39-A3EEFFA1CC7E}" dt="2023-06-13T18:19:46.802" v="665" actId="478"/>
          <ac:grpSpMkLst>
            <pc:docMk/>
            <pc:sldMk cId="4048397857" sldId="256"/>
            <ac:grpSpMk id="27" creationId="{7B25E93E-2061-2369-1035-0951C3430D7A}"/>
          </ac:grpSpMkLst>
        </pc:grpChg>
        <pc:grpChg chg="mod">
          <ac:chgData name="Ana Clara Cerqueira Silva - 12720110618" userId="a9ac9213-8159-4d44-bd20-3797eccfc32b" providerId="ADAL" clId="{1C714125-4718-400E-9B39-A3EEFFA1CC7E}" dt="2023-06-13T18:18:39.465" v="647"/>
          <ac:grpSpMkLst>
            <pc:docMk/>
            <pc:sldMk cId="4048397857" sldId="256"/>
            <ac:grpSpMk id="33" creationId="{670A9831-92F7-2323-4E4E-B22DF3D75F7B}"/>
          </ac:grpSpMkLst>
        </pc:grpChg>
        <pc:grpChg chg="add del mod">
          <ac:chgData name="Ana Clara Cerqueira Silva - 12720110618" userId="a9ac9213-8159-4d44-bd20-3797eccfc32b" providerId="ADAL" clId="{1C714125-4718-400E-9B39-A3EEFFA1CC7E}" dt="2023-06-13T18:20:17.485" v="741" actId="165"/>
          <ac:grpSpMkLst>
            <pc:docMk/>
            <pc:sldMk cId="4048397857" sldId="256"/>
            <ac:grpSpMk id="45" creationId="{F77095DC-6291-4CE1-8EA8-8F9510725BD9}"/>
          </ac:grpSpMkLst>
        </pc:grpChg>
        <pc:grpChg chg="mod topLvl">
          <ac:chgData name="Ana Clara Cerqueira Silva - 12720110618" userId="a9ac9213-8159-4d44-bd20-3797eccfc32b" providerId="ADAL" clId="{1C714125-4718-400E-9B39-A3EEFFA1CC7E}" dt="2023-06-13T18:31:15.732" v="884" actId="1035"/>
          <ac:grpSpMkLst>
            <pc:docMk/>
            <pc:sldMk cId="4048397857" sldId="256"/>
            <ac:grpSpMk id="51" creationId="{EE41132F-A284-394F-332E-3DD317BAFAD6}"/>
          </ac:grpSpMkLst>
        </pc:grpChg>
        <pc:grpChg chg="add mod">
          <ac:chgData name="Ana Clara Cerqueira Silva - 12720110618" userId="a9ac9213-8159-4d44-bd20-3797eccfc32b" providerId="ADAL" clId="{1C714125-4718-400E-9B39-A3EEFFA1CC7E}" dt="2023-06-13T18:27:47.912" v="825" actId="164"/>
          <ac:grpSpMkLst>
            <pc:docMk/>
            <pc:sldMk cId="4048397857" sldId="256"/>
            <ac:grpSpMk id="126" creationId="{4B7F101B-DCCE-AF0C-C6C1-B777B0E0082F}"/>
          </ac:grpSpMkLst>
        </pc:grpChg>
        <pc:picChg chg="mod">
          <ac:chgData name="Ana Clara Cerqueira Silva - 12720110618" userId="a9ac9213-8159-4d44-bd20-3797eccfc32b" providerId="ADAL" clId="{1C714125-4718-400E-9B39-A3EEFFA1CC7E}" dt="2023-06-13T18:18:39.465" v="647"/>
          <ac:picMkLst>
            <pc:docMk/>
            <pc:sldMk cId="4048397857" sldId="256"/>
            <ac:picMk id="41" creationId="{36A130C8-B60F-EE4F-00EC-87DFBB43936D}"/>
          </ac:picMkLst>
        </pc:picChg>
        <pc:picChg chg="mod topLvl">
          <ac:chgData name="Ana Clara Cerqueira Silva - 12720110618" userId="a9ac9213-8159-4d44-bd20-3797eccfc32b" providerId="ADAL" clId="{1C714125-4718-400E-9B39-A3EEFFA1CC7E}" dt="2023-06-13T18:31:15.732" v="884" actId="1035"/>
          <ac:picMkLst>
            <pc:docMk/>
            <pc:sldMk cId="4048397857" sldId="256"/>
            <ac:picMk id="59" creationId="{CDF2DBC9-503B-44CF-553A-F9048AD0BDCA}"/>
          </ac:picMkLst>
        </pc:picChg>
        <pc:cxnChg chg="mod">
          <ac:chgData name="Ana Clara Cerqueira Silva - 12720110618" userId="a9ac9213-8159-4d44-bd20-3797eccfc32b" providerId="ADAL" clId="{1C714125-4718-400E-9B39-A3EEFFA1CC7E}" dt="2023-06-13T18:19:46.802" v="665" actId="478"/>
          <ac:cxnSpMkLst>
            <pc:docMk/>
            <pc:sldMk cId="4048397857" sldId="256"/>
            <ac:cxnSpMk id="35" creationId="{4E44F5AB-3018-423A-86CE-D6C9A72A5921}"/>
          </ac:cxnSpMkLst>
        </pc:cxnChg>
        <pc:cxnChg chg="mod">
          <ac:chgData name="Ana Clara Cerqueira Silva - 12720110618" userId="a9ac9213-8159-4d44-bd20-3797eccfc32b" providerId="ADAL" clId="{1C714125-4718-400E-9B39-A3EEFFA1CC7E}" dt="2023-06-13T18:19:46.802" v="665" actId="478"/>
          <ac:cxnSpMkLst>
            <pc:docMk/>
            <pc:sldMk cId="4048397857" sldId="256"/>
            <ac:cxnSpMk id="36" creationId="{B577830B-274B-2BF1-E749-7EF152E16BCD}"/>
          </ac:cxnSpMkLst>
        </pc:cxnChg>
        <pc:cxnChg chg="mod">
          <ac:chgData name="Ana Clara Cerqueira Silva - 12720110618" userId="a9ac9213-8159-4d44-bd20-3797eccfc32b" providerId="ADAL" clId="{1C714125-4718-400E-9B39-A3EEFFA1CC7E}" dt="2023-06-13T18:19:46.802" v="665" actId="478"/>
          <ac:cxnSpMkLst>
            <pc:docMk/>
            <pc:sldMk cId="4048397857" sldId="256"/>
            <ac:cxnSpMk id="37" creationId="{40C81F15-3A41-AA23-6F22-21FD75670869}"/>
          </ac:cxnSpMkLst>
        </pc:cxnChg>
        <pc:cxnChg chg="mod">
          <ac:chgData name="Ana Clara Cerqueira Silva - 12720110618" userId="a9ac9213-8159-4d44-bd20-3797eccfc32b" providerId="ADAL" clId="{1C714125-4718-400E-9B39-A3EEFFA1CC7E}" dt="2023-06-13T18:19:46.802" v="665" actId="478"/>
          <ac:cxnSpMkLst>
            <pc:docMk/>
            <pc:sldMk cId="4048397857" sldId="256"/>
            <ac:cxnSpMk id="38" creationId="{185542EA-C27A-80CB-E88A-7A463CD77F78}"/>
          </ac:cxnSpMkLst>
        </pc:cxnChg>
        <pc:cxnChg chg="mod">
          <ac:chgData name="Ana Clara Cerqueira Silva - 12720110618" userId="a9ac9213-8159-4d44-bd20-3797eccfc32b" providerId="ADAL" clId="{1C714125-4718-400E-9B39-A3EEFFA1CC7E}" dt="2023-06-13T18:19:46.802" v="665" actId="478"/>
          <ac:cxnSpMkLst>
            <pc:docMk/>
            <pc:sldMk cId="4048397857" sldId="256"/>
            <ac:cxnSpMk id="39" creationId="{E477A7B8-855A-40D4-E2BD-5556F9A0AB81}"/>
          </ac:cxnSpMkLst>
        </pc:cxnChg>
        <pc:cxnChg chg="mod">
          <ac:chgData name="Ana Clara Cerqueira Silva - 12720110618" userId="a9ac9213-8159-4d44-bd20-3797eccfc32b" providerId="ADAL" clId="{1C714125-4718-400E-9B39-A3EEFFA1CC7E}" dt="2023-06-13T18:18:39.465" v="647"/>
          <ac:cxnSpMkLst>
            <pc:docMk/>
            <pc:sldMk cId="4048397857" sldId="256"/>
            <ac:cxnSpMk id="40" creationId="{289649B7-63FA-A787-390C-F54FBB2CF7C0}"/>
          </ac:cxnSpMkLst>
        </pc:cxnChg>
        <pc:cxnChg chg="mod">
          <ac:chgData name="Ana Clara Cerqueira Silva - 12720110618" userId="a9ac9213-8159-4d44-bd20-3797eccfc32b" providerId="ADAL" clId="{1C714125-4718-400E-9B39-A3EEFFA1CC7E}" dt="2023-06-13T18:19:46.802" v="665" actId="478"/>
          <ac:cxnSpMkLst>
            <pc:docMk/>
            <pc:sldMk cId="4048397857" sldId="256"/>
            <ac:cxnSpMk id="42" creationId="{78833194-B3CC-9C37-47A6-BE89D70FD5FB}"/>
          </ac:cxnSpMkLst>
        </pc:cxnChg>
        <pc:cxnChg chg="mod topLvl">
          <ac:chgData name="Ana Clara Cerqueira Silva - 12720110618" userId="a9ac9213-8159-4d44-bd20-3797eccfc32b" providerId="ADAL" clId="{1C714125-4718-400E-9B39-A3EEFFA1CC7E}" dt="2023-06-13T18:31:15.732" v="884" actId="1035"/>
          <ac:cxnSpMkLst>
            <pc:docMk/>
            <pc:sldMk cId="4048397857" sldId="256"/>
            <ac:cxnSpMk id="53" creationId="{8DC707CD-B6C1-A2DE-7662-A48BC556675F}"/>
          </ac:cxnSpMkLst>
        </pc:cxnChg>
        <pc:cxnChg chg="mod topLvl">
          <ac:chgData name="Ana Clara Cerqueira Silva - 12720110618" userId="a9ac9213-8159-4d44-bd20-3797eccfc32b" providerId="ADAL" clId="{1C714125-4718-400E-9B39-A3EEFFA1CC7E}" dt="2023-06-13T18:31:15.732" v="884" actId="1035"/>
          <ac:cxnSpMkLst>
            <pc:docMk/>
            <pc:sldMk cId="4048397857" sldId="256"/>
            <ac:cxnSpMk id="54" creationId="{B847EC57-E834-DD52-FD42-E30808C4C5A4}"/>
          </ac:cxnSpMkLst>
        </pc:cxnChg>
        <pc:cxnChg chg="mod topLvl">
          <ac:chgData name="Ana Clara Cerqueira Silva - 12720110618" userId="a9ac9213-8159-4d44-bd20-3797eccfc32b" providerId="ADAL" clId="{1C714125-4718-400E-9B39-A3EEFFA1CC7E}" dt="2023-06-13T18:31:15.732" v="884" actId="1035"/>
          <ac:cxnSpMkLst>
            <pc:docMk/>
            <pc:sldMk cId="4048397857" sldId="256"/>
            <ac:cxnSpMk id="55" creationId="{9D71167E-99B4-473C-AE5B-416631F01E66}"/>
          </ac:cxnSpMkLst>
        </pc:cxnChg>
        <pc:cxnChg chg="mod topLvl">
          <ac:chgData name="Ana Clara Cerqueira Silva - 12720110618" userId="a9ac9213-8159-4d44-bd20-3797eccfc32b" providerId="ADAL" clId="{1C714125-4718-400E-9B39-A3EEFFA1CC7E}" dt="2023-06-13T18:31:15.732" v="884" actId="1035"/>
          <ac:cxnSpMkLst>
            <pc:docMk/>
            <pc:sldMk cId="4048397857" sldId="256"/>
            <ac:cxnSpMk id="56" creationId="{D10B1750-77A9-FA1E-36FE-1A33321EFFE2}"/>
          </ac:cxnSpMkLst>
        </pc:cxnChg>
        <pc:cxnChg chg="mod topLvl">
          <ac:chgData name="Ana Clara Cerqueira Silva - 12720110618" userId="a9ac9213-8159-4d44-bd20-3797eccfc32b" providerId="ADAL" clId="{1C714125-4718-400E-9B39-A3EEFFA1CC7E}" dt="2023-06-13T18:31:15.732" v="884" actId="1035"/>
          <ac:cxnSpMkLst>
            <pc:docMk/>
            <pc:sldMk cId="4048397857" sldId="256"/>
            <ac:cxnSpMk id="57" creationId="{D53A1FAC-D7CB-798D-FBF3-1CF5B142AEEA}"/>
          </ac:cxnSpMkLst>
        </pc:cxnChg>
        <pc:cxnChg chg="mod topLvl">
          <ac:chgData name="Ana Clara Cerqueira Silva - 12720110618" userId="a9ac9213-8159-4d44-bd20-3797eccfc32b" providerId="ADAL" clId="{1C714125-4718-400E-9B39-A3EEFFA1CC7E}" dt="2023-06-13T18:31:15.732" v="884" actId="1035"/>
          <ac:cxnSpMkLst>
            <pc:docMk/>
            <pc:sldMk cId="4048397857" sldId="256"/>
            <ac:cxnSpMk id="58" creationId="{750D073E-D30F-0D15-E4B1-711087217392}"/>
          </ac:cxnSpMkLst>
        </pc:cxnChg>
        <pc:cxnChg chg="mod topLvl">
          <ac:chgData name="Ana Clara Cerqueira Silva - 12720110618" userId="a9ac9213-8159-4d44-bd20-3797eccfc32b" providerId="ADAL" clId="{1C714125-4718-400E-9B39-A3EEFFA1CC7E}" dt="2023-06-13T18:31:15.732" v="884" actId="1035"/>
          <ac:cxnSpMkLst>
            <pc:docMk/>
            <pc:sldMk cId="4048397857" sldId="256"/>
            <ac:cxnSpMk id="60" creationId="{C076DA0E-DADC-BFDB-1502-95B6544462FA}"/>
          </ac:cxnSpMkLst>
        </pc:cxnChg>
      </pc:sldChg>
      <pc:sldChg chg="addSp delSp modSp add mod">
        <pc:chgData name="Ana Clara Cerqueira Silva - 12720110618" userId="a9ac9213-8159-4d44-bd20-3797eccfc32b" providerId="ADAL" clId="{1C714125-4718-400E-9B39-A3EEFFA1CC7E}" dt="2023-06-20T17:42:10.511" v="1635" actId="20577"/>
        <pc:sldMkLst>
          <pc:docMk/>
          <pc:sldMk cId="2892571309" sldId="257"/>
        </pc:sldMkLst>
        <pc:spChg chg="add mod">
          <ac:chgData name="Ana Clara Cerqueira Silva - 12720110618" userId="a9ac9213-8159-4d44-bd20-3797eccfc32b" providerId="ADAL" clId="{1C714125-4718-400E-9B39-A3EEFFA1CC7E}" dt="2023-06-13T18:34:24.882" v="904" actId="571"/>
          <ac:spMkLst>
            <pc:docMk/>
            <pc:sldMk cId="2892571309" sldId="257"/>
            <ac:spMk id="2" creationId="{48E33C90-416F-CFC0-6161-EC6D3E11F4AB}"/>
          </ac:spMkLst>
        </pc:spChg>
        <pc:spChg chg="add mod">
          <ac:chgData name="Ana Clara Cerqueira Silva - 12720110618" userId="a9ac9213-8159-4d44-bd20-3797eccfc32b" providerId="ADAL" clId="{1C714125-4718-400E-9B39-A3EEFFA1CC7E}" dt="2023-06-13T18:34:24.882" v="904" actId="571"/>
          <ac:spMkLst>
            <pc:docMk/>
            <pc:sldMk cId="2892571309" sldId="257"/>
            <ac:spMk id="5" creationId="{73A653B3-B9D6-578F-906E-F8537D7B6D12}"/>
          </ac:spMkLst>
        </pc:spChg>
        <pc:spChg chg="add mod">
          <ac:chgData name="Ana Clara Cerqueira Silva - 12720110618" userId="a9ac9213-8159-4d44-bd20-3797eccfc32b" providerId="ADAL" clId="{1C714125-4718-400E-9B39-A3EEFFA1CC7E}" dt="2023-06-20T13:36:16.207" v="1588" actId="20577"/>
          <ac:spMkLst>
            <pc:docMk/>
            <pc:sldMk cId="2892571309" sldId="257"/>
            <ac:spMk id="5" creationId="{842DBE76-0148-D5C7-F3C0-F5D6A3061B5F}"/>
          </ac:spMkLst>
        </pc:spChg>
        <pc:spChg chg="add mod">
          <ac:chgData name="Ana Clara Cerqueira Silva - 12720110618" userId="a9ac9213-8159-4d44-bd20-3797eccfc32b" providerId="ADAL" clId="{1C714125-4718-400E-9B39-A3EEFFA1CC7E}" dt="2023-06-20T14:21:51.032" v="1611" actId="1038"/>
          <ac:spMkLst>
            <pc:docMk/>
            <pc:sldMk cId="2892571309" sldId="257"/>
            <ac:spMk id="7" creationId="{41181FE6-1A13-E8E2-6643-496FA80AB980}"/>
          </ac:spMkLst>
        </pc:spChg>
        <pc:spChg chg="add mod">
          <ac:chgData name="Ana Clara Cerqueira Silva - 12720110618" userId="a9ac9213-8159-4d44-bd20-3797eccfc32b" providerId="ADAL" clId="{1C714125-4718-400E-9B39-A3EEFFA1CC7E}" dt="2023-06-13T18:34:24.882" v="904" actId="571"/>
          <ac:spMkLst>
            <pc:docMk/>
            <pc:sldMk cId="2892571309" sldId="257"/>
            <ac:spMk id="7" creationId="{4668A2BC-09C6-227C-ABBF-A47AC8610CBD}"/>
          </ac:spMkLst>
        </pc:spChg>
        <pc:spChg chg="mod">
          <ac:chgData name="Ana Clara Cerqueira Silva - 12720110618" userId="a9ac9213-8159-4d44-bd20-3797eccfc32b" providerId="ADAL" clId="{1C714125-4718-400E-9B39-A3EEFFA1CC7E}" dt="2023-06-20T01:51:05.440" v="1459" actId="14100"/>
          <ac:spMkLst>
            <pc:docMk/>
            <pc:sldMk cId="2892571309" sldId="257"/>
            <ac:spMk id="8" creationId="{2D254BB9-DAC5-0DB2-416B-6ABEAC047B65}"/>
          </ac:spMkLst>
        </pc:spChg>
        <pc:spChg chg="mod">
          <ac:chgData name="Ana Clara Cerqueira Silva - 12720110618" userId="a9ac9213-8159-4d44-bd20-3797eccfc32b" providerId="ADAL" clId="{1C714125-4718-400E-9B39-A3EEFFA1CC7E}" dt="2023-06-20T17:34:23.892" v="1634" actId="20577"/>
          <ac:spMkLst>
            <pc:docMk/>
            <pc:sldMk cId="2892571309" sldId="257"/>
            <ac:spMk id="9" creationId="{346E19DC-2ABE-7B02-BBB4-88C644C3A0C6}"/>
          </ac:spMkLst>
        </pc:spChg>
        <pc:spChg chg="mod">
          <ac:chgData name="Ana Clara Cerqueira Silva - 12720110618" userId="a9ac9213-8159-4d44-bd20-3797eccfc32b" providerId="ADAL" clId="{1C714125-4718-400E-9B39-A3EEFFA1CC7E}" dt="2023-06-20T01:54:03.151" v="1487" actId="1076"/>
          <ac:spMkLst>
            <pc:docMk/>
            <pc:sldMk cId="2892571309" sldId="257"/>
            <ac:spMk id="10" creationId="{5942F5A4-1F8A-EDD6-F1F5-A87D5799EFE9}"/>
          </ac:spMkLst>
        </pc:spChg>
        <pc:spChg chg="mod">
          <ac:chgData name="Ana Clara Cerqueira Silva - 12720110618" userId="a9ac9213-8159-4d44-bd20-3797eccfc32b" providerId="ADAL" clId="{1C714125-4718-400E-9B39-A3EEFFA1CC7E}" dt="2023-06-20T01:51:26.484" v="1466" actId="14100"/>
          <ac:spMkLst>
            <pc:docMk/>
            <pc:sldMk cId="2892571309" sldId="257"/>
            <ac:spMk id="11" creationId="{13F25D91-96F0-9AFD-D946-8F977E097C42}"/>
          </ac:spMkLst>
        </pc:spChg>
        <pc:spChg chg="add mod">
          <ac:chgData name="Ana Clara Cerqueira Silva - 12720110618" userId="a9ac9213-8159-4d44-bd20-3797eccfc32b" providerId="ADAL" clId="{1C714125-4718-400E-9B39-A3EEFFA1CC7E}" dt="2023-06-20T14:21:51.032" v="1611" actId="1038"/>
          <ac:spMkLst>
            <pc:docMk/>
            <pc:sldMk cId="2892571309" sldId="257"/>
            <ac:spMk id="12" creationId="{EED243AE-1F9B-603C-9821-97CB1DB0C419}"/>
          </ac:spMkLst>
        </pc:spChg>
        <pc:spChg chg="add mod">
          <ac:chgData name="Ana Clara Cerqueira Silva - 12720110618" userId="a9ac9213-8159-4d44-bd20-3797eccfc32b" providerId="ADAL" clId="{1C714125-4718-400E-9B39-A3EEFFA1CC7E}" dt="2023-06-20T01:57:31.398" v="1544" actId="1035"/>
          <ac:spMkLst>
            <pc:docMk/>
            <pc:sldMk cId="2892571309" sldId="257"/>
            <ac:spMk id="13" creationId="{E0F32FA9-6801-60C1-9B78-4D0DB22F96A6}"/>
          </ac:spMkLst>
        </pc:spChg>
        <pc:spChg chg="mod">
          <ac:chgData name="Ana Clara Cerqueira Silva - 12720110618" userId="a9ac9213-8159-4d44-bd20-3797eccfc32b" providerId="ADAL" clId="{1C714125-4718-400E-9B39-A3EEFFA1CC7E}" dt="2023-06-20T01:57:31.398" v="1544" actId="1035"/>
          <ac:spMkLst>
            <pc:docMk/>
            <pc:sldMk cId="2892571309" sldId="257"/>
            <ac:spMk id="14" creationId="{715558D3-65A2-F3DD-E90C-60C4552C30A3}"/>
          </ac:spMkLst>
        </pc:spChg>
        <pc:spChg chg="add mod">
          <ac:chgData name="Ana Clara Cerqueira Silva - 12720110618" userId="a9ac9213-8159-4d44-bd20-3797eccfc32b" providerId="ADAL" clId="{1C714125-4718-400E-9B39-A3EEFFA1CC7E}" dt="2023-06-20T14:21:51.032" v="1611" actId="1038"/>
          <ac:spMkLst>
            <pc:docMk/>
            <pc:sldMk cId="2892571309" sldId="257"/>
            <ac:spMk id="15" creationId="{81143D77-78E4-DE9F-8E7D-76AF75A98302}"/>
          </ac:spMkLst>
        </pc:spChg>
        <pc:spChg chg="mod">
          <ac:chgData name="Ana Clara Cerqueira Silva - 12720110618" userId="a9ac9213-8159-4d44-bd20-3797eccfc32b" providerId="ADAL" clId="{1C714125-4718-400E-9B39-A3EEFFA1CC7E}" dt="2023-06-20T14:02:46.845" v="1591" actId="12788"/>
          <ac:spMkLst>
            <pc:docMk/>
            <pc:sldMk cId="2892571309" sldId="257"/>
            <ac:spMk id="16" creationId="{D12AE791-5F3B-17CB-A622-3A525BF49E3F}"/>
          </ac:spMkLst>
        </pc:spChg>
        <pc:spChg chg="del">
          <ac:chgData name="Ana Clara Cerqueira Silva - 12720110618" userId="a9ac9213-8159-4d44-bd20-3797eccfc32b" providerId="ADAL" clId="{1C714125-4718-400E-9B39-A3EEFFA1CC7E}" dt="2023-06-13T18:34:18.045" v="898" actId="478"/>
          <ac:spMkLst>
            <pc:docMk/>
            <pc:sldMk cId="2892571309" sldId="257"/>
            <ac:spMk id="17" creationId="{9D8FD181-DC10-4646-0E59-AC48F263A0E2}"/>
          </ac:spMkLst>
        </pc:spChg>
        <pc:spChg chg="add mod">
          <ac:chgData name="Ana Clara Cerqueira Silva - 12720110618" userId="a9ac9213-8159-4d44-bd20-3797eccfc32b" providerId="ADAL" clId="{1C714125-4718-400E-9B39-A3EEFFA1CC7E}" dt="2023-06-20T14:21:51.032" v="1611" actId="1038"/>
          <ac:spMkLst>
            <pc:docMk/>
            <pc:sldMk cId="2892571309" sldId="257"/>
            <ac:spMk id="17" creationId="{A2A0924F-C41A-FDD4-9B64-27F8AC27ACC8}"/>
          </ac:spMkLst>
        </pc:spChg>
        <pc:spChg chg="add mod">
          <ac:chgData name="Ana Clara Cerqueira Silva - 12720110618" userId="a9ac9213-8159-4d44-bd20-3797eccfc32b" providerId="ADAL" clId="{1C714125-4718-400E-9B39-A3EEFFA1CC7E}" dt="2023-06-20T14:21:51.032" v="1611" actId="1038"/>
          <ac:spMkLst>
            <pc:docMk/>
            <pc:sldMk cId="2892571309" sldId="257"/>
            <ac:spMk id="18" creationId="{A8F3E86E-7755-A7F4-5997-00B4DA2A56D8}"/>
          </ac:spMkLst>
        </pc:spChg>
        <pc:spChg chg="add mod">
          <ac:chgData name="Ana Clara Cerqueira Silva - 12720110618" userId="a9ac9213-8159-4d44-bd20-3797eccfc32b" providerId="ADAL" clId="{1C714125-4718-400E-9B39-A3EEFFA1CC7E}" dt="2023-06-20T14:21:51.032" v="1611" actId="1038"/>
          <ac:spMkLst>
            <pc:docMk/>
            <pc:sldMk cId="2892571309" sldId="257"/>
            <ac:spMk id="19" creationId="{00B68E66-41CD-292B-8A79-1A5A3BF01A1F}"/>
          </ac:spMkLst>
        </pc:spChg>
        <pc:spChg chg="mod">
          <ac:chgData name="Ana Clara Cerqueira Silva - 12720110618" userId="a9ac9213-8159-4d44-bd20-3797eccfc32b" providerId="ADAL" clId="{1C714125-4718-400E-9B39-A3EEFFA1CC7E}" dt="2023-06-20T02:00:06.847" v="1579" actId="14100"/>
          <ac:spMkLst>
            <pc:docMk/>
            <pc:sldMk cId="2892571309" sldId="257"/>
            <ac:spMk id="20" creationId="{E91DD819-D70C-9502-EB75-0D00D9AB9BCB}"/>
          </ac:spMkLst>
        </pc:spChg>
        <pc:spChg chg="add mod">
          <ac:chgData name="Ana Clara Cerqueira Silva - 12720110618" userId="a9ac9213-8159-4d44-bd20-3797eccfc32b" providerId="ADAL" clId="{1C714125-4718-400E-9B39-A3EEFFA1CC7E}" dt="2023-06-20T14:24:12.780" v="1622" actId="6549"/>
          <ac:spMkLst>
            <pc:docMk/>
            <pc:sldMk cId="2892571309" sldId="257"/>
            <ac:spMk id="21" creationId="{CC4AF4AC-E5D5-69FA-1DC0-B4C71E4039A9}"/>
          </ac:spMkLst>
        </pc:spChg>
        <pc:spChg chg="del">
          <ac:chgData name="Ana Clara Cerqueira Silva - 12720110618" userId="a9ac9213-8159-4d44-bd20-3797eccfc32b" providerId="ADAL" clId="{1C714125-4718-400E-9B39-A3EEFFA1CC7E}" dt="2023-06-13T18:34:16.663" v="897" actId="478"/>
          <ac:spMkLst>
            <pc:docMk/>
            <pc:sldMk cId="2892571309" sldId="257"/>
            <ac:spMk id="22" creationId="{8E2A6F2B-5A7D-883E-4CC7-0217D95F2AF7}"/>
          </ac:spMkLst>
        </pc:spChg>
        <pc:spChg chg="mod">
          <ac:chgData name="Ana Clara Cerqueira Silva - 12720110618" userId="a9ac9213-8159-4d44-bd20-3797eccfc32b" providerId="ADAL" clId="{1C714125-4718-400E-9B39-A3EEFFA1CC7E}" dt="2023-06-20T01:54:03.151" v="1487" actId="1076"/>
          <ac:spMkLst>
            <pc:docMk/>
            <pc:sldMk cId="2892571309" sldId="257"/>
            <ac:spMk id="24" creationId="{70E36CC5-AF80-53C4-4621-0A88181E22E7}"/>
          </ac:spMkLst>
        </pc:spChg>
        <pc:spChg chg="add mod">
          <ac:chgData name="Ana Clara Cerqueira Silva - 12720110618" userId="a9ac9213-8159-4d44-bd20-3797eccfc32b" providerId="ADAL" clId="{1C714125-4718-400E-9B39-A3EEFFA1CC7E}" dt="2023-06-20T14:21:31.752" v="1608" actId="1076"/>
          <ac:spMkLst>
            <pc:docMk/>
            <pc:sldMk cId="2892571309" sldId="257"/>
            <ac:spMk id="28" creationId="{FF4D530A-1B09-C293-10EB-284BF9C40590}"/>
          </ac:spMkLst>
        </pc:spChg>
        <pc:spChg chg="add mod">
          <ac:chgData name="Ana Clara Cerqueira Silva - 12720110618" userId="a9ac9213-8159-4d44-bd20-3797eccfc32b" providerId="ADAL" clId="{1C714125-4718-400E-9B39-A3EEFFA1CC7E}" dt="2023-06-20T14:19:56.105" v="1592"/>
          <ac:spMkLst>
            <pc:docMk/>
            <pc:sldMk cId="2892571309" sldId="257"/>
            <ac:spMk id="34" creationId="{602983B8-6E85-2A44-F8CF-26C2487768F4}"/>
          </ac:spMkLst>
        </pc:spChg>
        <pc:spChg chg="add mod">
          <ac:chgData name="Ana Clara Cerqueira Silva - 12720110618" userId="a9ac9213-8159-4d44-bd20-3797eccfc32b" providerId="ADAL" clId="{1C714125-4718-400E-9B39-A3EEFFA1CC7E}" dt="2023-06-20T14:19:56.105" v="1592"/>
          <ac:spMkLst>
            <pc:docMk/>
            <pc:sldMk cId="2892571309" sldId="257"/>
            <ac:spMk id="35" creationId="{A7A8E446-207A-C229-3CEE-794A49AEE25E}"/>
          </ac:spMkLst>
        </pc:spChg>
        <pc:spChg chg="add mod">
          <ac:chgData name="Ana Clara Cerqueira Silva - 12720110618" userId="a9ac9213-8159-4d44-bd20-3797eccfc32b" providerId="ADAL" clId="{1C714125-4718-400E-9B39-A3EEFFA1CC7E}" dt="2023-06-20T14:19:56.105" v="1592"/>
          <ac:spMkLst>
            <pc:docMk/>
            <pc:sldMk cId="2892571309" sldId="257"/>
            <ac:spMk id="36" creationId="{983F3907-D6D3-8717-5BFB-A6903B1D31EE}"/>
          </ac:spMkLst>
        </pc:spChg>
        <pc:spChg chg="mod">
          <ac:chgData name="Ana Clara Cerqueira Silva - 12720110618" userId="a9ac9213-8159-4d44-bd20-3797eccfc32b" providerId="ADAL" clId="{1C714125-4718-400E-9B39-A3EEFFA1CC7E}" dt="2023-06-20T01:17:25.770" v="1129" actId="164"/>
          <ac:spMkLst>
            <pc:docMk/>
            <pc:sldMk cId="2892571309" sldId="257"/>
            <ac:spMk id="46" creationId="{028C785E-6EFC-BAC2-32F5-07E8C3D71812}"/>
          </ac:spMkLst>
        </pc:spChg>
        <pc:spChg chg="mod">
          <ac:chgData name="Ana Clara Cerqueira Silva - 12720110618" userId="a9ac9213-8159-4d44-bd20-3797eccfc32b" providerId="ADAL" clId="{1C714125-4718-400E-9B39-A3EEFFA1CC7E}" dt="2023-06-20T01:17:25.770" v="1129" actId="164"/>
          <ac:spMkLst>
            <pc:docMk/>
            <pc:sldMk cId="2892571309" sldId="257"/>
            <ac:spMk id="47" creationId="{675A55F4-DC14-D638-2AB5-BDAE43390C32}"/>
          </ac:spMkLst>
        </pc:spChg>
        <pc:spChg chg="mod">
          <ac:chgData name="Ana Clara Cerqueira Silva - 12720110618" userId="a9ac9213-8159-4d44-bd20-3797eccfc32b" providerId="ADAL" clId="{1C714125-4718-400E-9B39-A3EEFFA1CC7E}" dt="2023-06-20T01:17:25.770" v="1129" actId="164"/>
          <ac:spMkLst>
            <pc:docMk/>
            <pc:sldMk cId="2892571309" sldId="257"/>
            <ac:spMk id="48" creationId="{37CD1950-C2EA-B5DA-4BB8-B805D28FD6DE}"/>
          </ac:spMkLst>
        </pc:spChg>
        <pc:spChg chg="mod">
          <ac:chgData name="Ana Clara Cerqueira Silva - 12720110618" userId="a9ac9213-8159-4d44-bd20-3797eccfc32b" providerId="ADAL" clId="{1C714125-4718-400E-9B39-A3EEFFA1CC7E}" dt="2023-06-20T01:17:25.770" v="1129" actId="164"/>
          <ac:spMkLst>
            <pc:docMk/>
            <pc:sldMk cId="2892571309" sldId="257"/>
            <ac:spMk id="49" creationId="{643BE071-9CD4-4AEC-3294-50341EFE8ED5}"/>
          </ac:spMkLst>
        </pc:spChg>
        <pc:spChg chg="mod">
          <ac:chgData name="Ana Clara Cerqueira Silva - 12720110618" userId="a9ac9213-8159-4d44-bd20-3797eccfc32b" providerId="ADAL" clId="{1C714125-4718-400E-9B39-A3EEFFA1CC7E}" dt="2023-06-20T01:17:25.770" v="1129" actId="164"/>
          <ac:spMkLst>
            <pc:docMk/>
            <pc:sldMk cId="2892571309" sldId="257"/>
            <ac:spMk id="50" creationId="{1437335D-16FF-7A1B-3D71-1D8C1A0950A1}"/>
          </ac:spMkLst>
        </pc:spChg>
        <pc:spChg chg="mod">
          <ac:chgData name="Ana Clara Cerqueira Silva - 12720110618" userId="a9ac9213-8159-4d44-bd20-3797eccfc32b" providerId="ADAL" clId="{1C714125-4718-400E-9B39-A3EEFFA1CC7E}" dt="2023-06-20T01:17:25.770" v="1129" actId="164"/>
          <ac:spMkLst>
            <pc:docMk/>
            <pc:sldMk cId="2892571309" sldId="257"/>
            <ac:spMk id="52" creationId="{8DE67C44-B800-28B2-FAB4-3E413C224C98}"/>
          </ac:spMkLst>
        </pc:spChg>
        <pc:spChg chg="add mod">
          <ac:chgData name="Ana Clara Cerqueira Silva - 12720110618" userId="a9ac9213-8159-4d44-bd20-3797eccfc32b" providerId="ADAL" clId="{1C714125-4718-400E-9B39-A3EEFFA1CC7E}" dt="2023-06-20T16:53:20.801" v="1633" actId="20577"/>
          <ac:spMkLst>
            <pc:docMk/>
            <pc:sldMk cId="2892571309" sldId="257"/>
            <ac:spMk id="132" creationId="{CC7D0B49-3F5F-90D3-4E3F-C6673FDB4C2E}"/>
          </ac:spMkLst>
        </pc:spChg>
        <pc:spChg chg="mod">
          <ac:chgData name="Ana Clara Cerqueira Silva - 12720110618" userId="a9ac9213-8159-4d44-bd20-3797eccfc32b" providerId="ADAL" clId="{1C714125-4718-400E-9B39-A3EEFFA1CC7E}" dt="2023-06-20T17:42:10.511" v="1635" actId="20577"/>
          <ac:spMkLst>
            <pc:docMk/>
            <pc:sldMk cId="2892571309" sldId="257"/>
            <ac:spMk id="161" creationId="{2A45EC7D-F18C-9131-F4F4-C0CA520538D1}"/>
          </ac:spMkLst>
        </pc:spChg>
        <pc:grpChg chg="add mod">
          <ac:chgData name="Ana Clara Cerqueira Silva - 12720110618" userId="a9ac9213-8159-4d44-bd20-3797eccfc32b" providerId="ADAL" clId="{1C714125-4718-400E-9B39-A3EEFFA1CC7E}" dt="2023-06-20T14:00:09.205" v="1589" actId="1076"/>
          <ac:grpSpMkLst>
            <pc:docMk/>
            <pc:sldMk cId="2892571309" sldId="257"/>
            <ac:grpSpMk id="2" creationId="{980216DD-E024-D165-86E6-308E3D95A030}"/>
          </ac:grpSpMkLst>
        </pc:grpChg>
        <pc:grpChg chg="mod">
          <ac:chgData name="Ana Clara Cerqueira Silva - 12720110618" userId="a9ac9213-8159-4d44-bd20-3797eccfc32b" providerId="ADAL" clId="{1C714125-4718-400E-9B39-A3EEFFA1CC7E}" dt="2023-06-20T01:17:25.770" v="1129" actId="164"/>
          <ac:grpSpMkLst>
            <pc:docMk/>
            <pc:sldMk cId="2892571309" sldId="257"/>
            <ac:grpSpMk id="51" creationId="{EE41132F-A284-394F-332E-3DD317BAFAD6}"/>
          </ac:grpSpMkLst>
        </pc:grpChg>
        <pc:grpChg chg="add mod">
          <ac:chgData name="Ana Clara Cerqueira Silva - 12720110618" userId="a9ac9213-8159-4d44-bd20-3797eccfc32b" providerId="ADAL" clId="{1C714125-4718-400E-9B39-A3EEFFA1CC7E}" dt="2023-06-20T14:21:25.900" v="1607" actId="1076"/>
          <ac:grpSpMkLst>
            <pc:docMk/>
            <pc:sldMk cId="2892571309" sldId="257"/>
            <ac:grpSpMk id="133" creationId="{B118F404-04E4-4C24-371B-AA15364617E6}"/>
          </ac:grpSpMkLst>
        </pc:grpChg>
        <pc:picChg chg="mod">
          <ac:chgData name="Ana Clara Cerqueira Silva - 12720110618" userId="a9ac9213-8159-4d44-bd20-3797eccfc32b" providerId="ADAL" clId="{1C714125-4718-400E-9B39-A3EEFFA1CC7E}" dt="2023-06-20T01:17:25.770" v="1129" actId="164"/>
          <ac:picMkLst>
            <pc:docMk/>
            <pc:sldMk cId="2892571309" sldId="257"/>
            <ac:picMk id="59" creationId="{CDF2DBC9-503B-44CF-553A-F9048AD0BDCA}"/>
          </ac:picMkLst>
        </pc:picChg>
        <pc:cxnChg chg="add mod">
          <ac:chgData name="Ana Clara Cerqueira Silva - 12720110618" userId="a9ac9213-8159-4d44-bd20-3797eccfc32b" providerId="ADAL" clId="{1C714125-4718-400E-9B39-A3EEFFA1CC7E}" dt="2023-06-20T14:21:51.032" v="1611" actId="1038"/>
          <ac:cxnSpMkLst>
            <pc:docMk/>
            <pc:sldMk cId="2892571309" sldId="257"/>
            <ac:cxnSpMk id="22" creationId="{CAE09439-FFDA-3A64-661B-B7D26ECEACEC}"/>
          </ac:cxnSpMkLst>
        </pc:cxnChg>
        <pc:cxnChg chg="add mod">
          <ac:chgData name="Ana Clara Cerqueira Silva - 12720110618" userId="a9ac9213-8159-4d44-bd20-3797eccfc32b" providerId="ADAL" clId="{1C714125-4718-400E-9B39-A3EEFFA1CC7E}" dt="2023-06-20T14:21:51.032" v="1611" actId="1038"/>
          <ac:cxnSpMkLst>
            <pc:docMk/>
            <pc:sldMk cId="2892571309" sldId="257"/>
            <ac:cxnSpMk id="23" creationId="{8995E4C5-E891-46A1-F0BB-3CD7B27AFFC5}"/>
          </ac:cxnSpMkLst>
        </pc:cxnChg>
        <pc:cxnChg chg="add mod">
          <ac:chgData name="Ana Clara Cerqueira Silva - 12720110618" userId="a9ac9213-8159-4d44-bd20-3797eccfc32b" providerId="ADAL" clId="{1C714125-4718-400E-9B39-A3EEFFA1CC7E}" dt="2023-06-20T14:21:51.032" v="1611" actId="1038"/>
          <ac:cxnSpMkLst>
            <pc:docMk/>
            <pc:sldMk cId="2892571309" sldId="257"/>
            <ac:cxnSpMk id="25" creationId="{9A543C4D-06E5-9D00-DAA2-52F1F3360927}"/>
          </ac:cxnSpMkLst>
        </pc:cxnChg>
        <pc:cxnChg chg="add mod">
          <ac:chgData name="Ana Clara Cerqueira Silva - 12720110618" userId="a9ac9213-8159-4d44-bd20-3797eccfc32b" providerId="ADAL" clId="{1C714125-4718-400E-9B39-A3EEFFA1CC7E}" dt="2023-06-20T14:21:51.032" v="1611" actId="1038"/>
          <ac:cxnSpMkLst>
            <pc:docMk/>
            <pc:sldMk cId="2892571309" sldId="257"/>
            <ac:cxnSpMk id="26" creationId="{BD9714B4-351C-70F1-06F4-220B083D643D}"/>
          </ac:cxnSpMkLst>
        </pc:cxnChg>
        <pc:cxnChg chg="add mod">
          <ac:chgData name="Ana Clara Cerqueira Silva - 12720110618" userId="a9ac9213-8159-4d44-bd20-3797eccfc32b" providerId="ADAL" clId="{1C714125-4718-400E-9B39-A3EEFFA1CC7E}" dt="2023-06-20T14:21:51.032" v="1611" actId="1038"/>
          <ac:cxnSpMkLst>
            <pc:docMk/>
            <pc:sldMk cId="2892571309" sldId="257"/>
            <ac:cxnSpMk id="27" creationId="{3BE5C3F9-B0FC-48DF-0902-3181929DAA82}"/>
          </ac:cxnSpMkLst>
        </pc:cxnChg>
        <pc:cxnChg chg="add mod">
          <ac:chgData name="Ana Clara Cerqueira Silva - 12720110618" userId="a9ac9213-8159-4d44-bd20-3797eccfc32b" providerId="ADAL" clId="{1C714125-4718-400E-9B39-A3EEFFA1CC7E}" dt="2023-06-20T14:19:56.105" v="1592"/>
          <ac:cxnSpMkLst>
            <pc:docMk/>
            <pc:sldMk cId="2892571309" sldId="257"/>
            <ac:cxnSpMk id="37" creationId="{C38DAC1C-2DA1-A062-44C6-37B6E328D55D}"/>
          </ac:cxnSpMkLst>
        </pc:cxnChg>
        <pc:cxnChg chg="add mod">
          <ac:chgData name="Ana Clara Cerqueira Silva - 12720110618" userId="a9ac9213-8159-4d44-bd20-3797eccfc32b" providerId="ADAL" clId="{1C714125-4718-400E-9B39-A3EEFFA1CC7E}" dt="2023-06-20T14:19:56.105" v="1592"/>
          <ac:cxnSpMkLst>
            <pc:docMk/>
            <pc:sldMk cId="2892571309" sldId="257"/>
            <ac:cxnSpMk id="38" creationId="{9EBF804C-A680-3E90-2355-0DE8DA0398AA}"/>
          </ac:cxnSpMkLst>
        </pc:cxnChg>
        <pc:cxnChg chg="mod">
          <ac:chgData name="Ana Clara Cerqueira Silva - 12720110618" userId="a9ac9213-8159-4d44-bd20-3797eccfc32b" providerId="ADAL" clId="{1C714125-4718-400E-9B39-A3EEFFA1CC7E}" dt="2023-06-20T01:17:25.770" v="1129" actId="164"/>
          <ac:cxnSpMkLst>
            <pc:docMk/>
            <pc:sldMk cId="2892571309" sldId="257"/>
            <ac:cxnSpMk id="53" creationId="{8DC707CD-B6C1-A2DE-7662-A48BC556675F}"/>
          </ac:cxnSpMkLst>
        </pc:cxnChg>
        <pc:cxnChg chg="mod">
          <ac:chgData name="Ana Clara Cerqueira Silva - 12720110618" userId="a9ac9213-8159-4d44-bd20-3797eccfc32b" providerId="ADAL" clId="{1C714125-4718-400E-9B39-A3EEFFA1CC7E}" dt="2023-06-20T01:17:25.770" v="1129" actId="164"/>
          <ac:cxnSpMkLst>
            <pc:docMk/>
            <pc:sldMk cId="2892571309" sldId="257"/>
            <ac:cxnSpMk id="54" creationId="{B847EC57-E834-DD52-FD42-E30808C4C5A4}"/>
          </ac:cxnSpMkLst>
        </pc:cxnChg>
        <pc:cxnChg chg="mod">
          <ac:chgData name="Ana Clara Cerqueira Silva - 12720110618" userId="a9ac9213-8159-4d44-bd20-3797eccfc32b" providerId="ADAL" clId="{1C714125-4718-400E-9B39-A3EEFFA1CC7E}" dt="2023-06-20T01:17:25.770" v="1129" actId="164"/>
          <ac:cxnSpMkLst>
            <pc:docMk/>
            <pc:sldMk cId="2892571309" sldId="257"/>
            <ac:cxnSpMk id="55" creationId="{9D71167E-99B4-473C-AE5B-416631F01E66}"/>
          </ac:cxnSpMkLst>
        </pc:cxnChg>
        <pc:cxnChg chg="mod">
          <ac:chgData name="Ana Clara Cerqueira Silva - 12720110618" userId="a9ac9213-8159-4d44-bd20-3797eccfc32b" providerId="ADAL" clId="{1C714125-4718-400E-9B39-A3EEFFA1CC7E}" dt="2023-06-20T01:17:25.770" v="1129" actId="164"/>
          <ac:cxnSpMkLst>
            <pc:docMk/>
            <pc:sldMk cId="2892571309" sldId="257"/>
            <ac:cxnSpMk id="56" creationId="{D10B1750-77A9-FA1E-36FE-1A33321EFFE2}"/>
          </ac:cxnSpMkLst>
        </pc:cxnChg>
        <pc:cxnChg chg="mod">
          <ac:chgData name="Ana Clara Cerqueira Silva - 12720110618" userId="a9ac9213-8159-4d44-bd20-3797eccfc32b" providerId="ADAL" clId="{1C714125-4718-400E-9B39-A3EEFFA1CC7E}" dt="2023-06-20T01:17:25.770" v="1129" actId="164"/>
          <ac:cxnSpMkLst>
            <pc:docMk/>
            <pc:sldMk cId="2892571309" sldId="257"/>
            <ac:cxnSpMk id="57" creationId="{D53A1FAC-D7CB-798D-FBF3-1CF5B142AEEA}"/>
          </ac:cxnSpMkLst>
        </pc:cxnChg>
        <pc:cxnChg chg="mod">
          <ac:chgData name="Ana Clara Cerqueira Silva - 12720110618" userId="a9ac9213-8159-4d44-bd20-3797eccfc32b" providerId="ADAL" clId="{1C714125-4718-400E-9B39-A3EEFFA1CC7E}" dt="2023-06-20T01:17:25.770" v="1129" actId="164"/>
          <ac:cxnSpMkLst>
            <pc:docMk/>
            <pc:sldMk cId="2892571309" sldId="257"/>
            <ac:cxnSpMk id="58" creationId="{750D073E-D30F-0D15-E4B1-711087217392}"/>
          </ac:cxnSpMkLst>
        </pc:cxnChg>
        <pc:cxnChg chg="mod">
          <ac:chgData name="Ana Clara Cerqueira Silva - 12720110618" userId="a9ac9213-8159-4d44-bd20-3797eccfc32b" providerId="ADAL" clId="{1C714125-4718-400E-9B39-A3EEFFA1CC7E}" dt="2023-06-20T01:17:25.770" v="1129" actId="164"/>
          <ac:cxnSpMkLst>
            <pc:docMk/>
            <pc:sldMk cId="2892571309" sldId="257"/>
            <ac:cxnSpMk id="60" creationId="{C076DA0E-DADC-BFDB-1502-95B6544462FA}"/>
          </ac:cxnSpMkLst>
        </pc:cxnChg>
      </pc:sldChg>
      <pc:sldChg chg="delSp modSp add del mod">
        <pc:chgData name="Ana Clara Cerqueira Silva - 12720110618" userId="a9ac9213-8159-4d44-bd20-3797eccfc32b" providerId="ADAL" clId="{1C714125-4718-400E-9B39-A3EEFFA1CC7E}" dt="2023-06-12T19:16:09.712" v="333" actId="47"/>
        <pc:sldMkLst>
          <pc:docMk/>
          <pc:sldMk cId="3766163987" sldId="257"/>
        </pc:sldMkLst>
        <pc:spChg chg="del">
          <ac:chgData name="Ana Clara Cerqueira Silva - 12720110618" userId="a9ac9213-8159-4d44-bd20-3797eccfc32b" providerId="ADAL" clId="{1C714125-4718-400E-9B39-A3EEFFA1CC7E}" dt="2023-06-12T19:12:40.390" v="289" actId="478"/>
          <ac:spMkLst>
            <pc:docMk/>
            <pc:sldMk cId="3766163987" sldId="257"/>
            <ac:spMk id="9" creationId="{346E19DC-2ABE-7B02-BBB4-88C644C3A0C6}"/>
          </ac:spMkLst>
        </pc:spChg>
        <pc:spChg chg="mod">
          <ac:chgData name="Ana Clara Cerqueira Silva - 12720110618" userId="a9ac9213-8159-4d44-bd20-3797eccfc32b" providerId="ADAL" clId="{1C714125-4718-400E-9B39-A3EEFFA1CC7E}" dt="2023-06-12T19:14:29.526" v="299" actId="3626"/>
          <ac:spMkLst>
            <pc:docMk/>
            <pc:sldMk cId="3766163987" sldId="257"/>
            <ac:spMk id="19" creationId="{6D8955C7-D16F-1616-D299-350A2B1F8C09}"/>
          </ac:spMkLst>
        </pc:spChg>
      </pc:sldChg>
      <pc:sldChg chg="addSp delSp modSp new del mod">
        <pc:chgData name="Ana Clara Cerqueira Silva - 12720110618" userId="a9ac9213-8159-4d44-bd20-3797eccfc32b" providerId="ADAL" clId="{1C714125-4718-400E-9B39-A3EEFFA1CC7E}" dt="2023-06-20T02:01:05.525" v="1586" actId="47"/>
        <pc:sldMkLst>
          <pc:docMk/>
          <pc:sldMk cId="1204034918" sldId="258"/>
        </pc:sldMkLst>
        <pc:spChg chg="del">
          <ac:chgData name="Ana Clara Cerqueira Silva - 12720110618" userId="a9ac9213-8159-4d44-bd20-3797eccfc32b" providerId="ADAL" clId="{1C714125-4718-400E-9B39-A3EEFFA1CC7E}" dt="2023-06-20T01:18:42.996" v="1139" actId="478"/>
          <ac:spMkLst>
            <pc:docMk/>
            <pc:sldMk cId="1204034918" sldId="258"/>
            <ac:spMk id="2" creationId="{3D9CCC16-3211-4004-10EA-B9BEA0EC8DD2}"/>
          </ac:spMkLst>
        </pc:spChg>
        <pc:spChg chg="del">
          <ac:chgData name="Ana Clara Cerqueira Silva - 12720110618" userId="a9ac9213-8159-4d44-bd20-3797eccfc32b" providerId="ADAL" clId="{1C714125-4718-400E-9B39-A3EEFFA1CC7E}" dt="2023-06-20T01:18:42.136" v="1138" actId="478"/>
          <ac:spMkLst>
            <pc:docMk/>
            <pc:sldMk cId="1204034918" sldId="258"/>
            <ac:spMk id="3" creationId="{A8E3E4C2-E865-D039-DA93-C8F8AFA75246}"/>
          </ac:spMkLst>
        </pc:spChg>
        <pc:spChg chg="add mod">
          <ac:chgData name="Ana Clara Cerqueira Silva - 12720110618" userId="a9ac9213-8159-4d44-bd20-3797eccfc32b" providerId="ADAL" clId="{1C714125-4718-400E-9B39-A3EEFFA1CC7E}" dt="2023-06-20T01:30:14.315" v="1336" actId="14100"/>
          <ac:spMkLst>
            <pc:docMk/>
            <pc:sldMk cId="1204034918" sldId="258"/>
            <ac:spMk id="4" creationId="{8E2B5A0C-1092-158C-B5A7-764BC112C3EC}"/>
          </ac:spMkLst>
        </pc:spChg>
        <pc:spChg chg="add mod">
          <ac:chgData name="Ana Clara Cerqueira Silva - 12720110618" userId="a9ac9213-8159-4d44-bd20-3797eccfc32b" providerId="ADAL" clId="{1C714125-4718-400E-9B39-A3EEFFA1CC7E}" dt="2023-06-20T01:30:17.777" v="1337" actId="1076"/>
          <ac:spMkLst>
            <pc:docMk/>
            <pc:sldMk cId="1204034918" sldId="258"/>
            <ac:spMk id="5" creationId="{9F99ABFA-4F5B-C1B7-00B7-70CA3DDDE082}"/>
          </ac:spMkLst>
        </pc:spChg>
        <pc:spChg chg="add mod">
          <ac:chgData name="Ana Clara Cerqueira Silva - 12720110618" userId="a9ac9213-8159-4d44-bd20-3797eccfc32b" providerId="ADAL" clId="{1C714125-4718-400E-9B39-A3EEFFA1CC7E}" dt="2023-06-20T01:30:14.315" v="1336" actId="14100"/>
          <ac:spMkLst>
            <pc:docMk/>
            <pc:sldMk cId="1204034918" sldId="258"/>
            <ac:spMk id="6" creationId="{1FFDF867-07C3-518B-FFC8-6F791BFF2CFE}"/>
          </ac:spMkLst>
        </pc:spChg>
        <pc:spChg chg="add mod">
          <ac:chgData name="Ana Clara Cerqueira Silva - 12720110618" userId="a9ac9213-8159-4d44-bd20-3797eccfc32b" providerId="ADAL" clId="{1C714125-4718-400E-9B39-A3EEFFA1CC7E}" dt="2023-06-20T01:32:57.010" v="1358" actId="1076"/>
          <ac:spMkLst>
            <pc:docMk/>
            <pc:sldMk cId="1204034918" sldId="258"/>
            <ac:spMk id="7" creationId="{CC18EFF2-D78A-92CA-380E-533AF2B83B70}"/>
          </ac:spMkLst>
        </pc:spChg>
        <pc:spChg chg="add mod">
          <ac:chgData name="Ana Clara Cerqueira Silva - 12720110618" userId="a9ac9213-8159-4d44-bd20-3797eccfc32b" providerId="ADAL" clId="{1C714125-4718-400E-9B39-A3EEFFA1CC7E}" dt="2023-06-20T01:32:57.010" v="1358" actId="1076"/>
          <ac:spMkLst>
            <pc:docMk/>
            <pc:sldMk cId="1204034918" sldId="258"/>
            <ac:spMk id="8" creationId="{01D6D22E-F8DC-E10C-4EBE-8469F148DB54}"/>
          </ac:spMkLst>
        </pc:spChg>
        <pc:spChg chg="add mod">
          <ac:chgData name="Ana Clara Cerqueira Silva - 12720110618" userId="a9ac9213-8159-4d44-bd20-3797eccfc32b" providerId="ADAL" clId="{1C714125-4718-400E-9B39-A3EEFFA1CC7E}" dt="2023-06-20T01:32:57.010" v="1358" actId="1076"/>
          <ac:spMkLst>
            <pc:docMk/>
            <pc:sldMk cId="1204034918" sldId="258"/>
            <ac:spMk id="9" creationId="{DFE28259-DAE2-30B3-D02C-1BFAD3A53948}"/>
          </ac:spMkLst>
        </pc:spChg>
        <pc:spChg chg="add mod">
          <ac:chgData name="Ana Clara Cerqueira Silva - 12720110618" userId="a9ac9213-8159-4d44-bd20-3797eccfc32b" providerId="ADAL" clId="{1C714125-4718-400E-9B39-A3EEFFA1CC7E}" dt="2023-06-20T01:32:57.010" v="1358" actId="1076"/>
          <ac:spMkLst>
            <pc:docMk/>
            <pc:sldMk cId="1204034918" sldId="258"/>
            <ac:spMk id="10" creationId="{F034B91F-D083-5A3D-0B49-11CE47ACC45C}"/>
          </ac:spMkLst>
        </pc:spChg>
        <pc:spChg chg="add mod">
          <ac:chgData name="Ana Clara Cerqueira Silva - 12720110618" userId="a9ac9213-8159-4d44-bd20-3797eccfc32b" providerId="ADAL" clId="{1C714125-4718-400E-9B39-A3EEFFA1CC7E}" dt="2023-06-20T01:32:57.010" v="1358" actId="1076"/>
          <ac:spMkLst>
            <pc:docMk/>
            <pc:sldMk cId="1204034918" sldId="258"/>
            <ac:spMk id="11" creationId="{326D55F1-850E-0C70-F6CB-246707C3E0EB}"/>
          </ac:spMkLst>
        </pc:spChg>
        <pc:spChg chg="add del mod">
          <ac:chgData name="Ana Clara Cerqueira Silva - 12720110618" userId="a9ac9213-8159-4d44-bd20-3797eccfc32b" providerId="ADAL" clId="{1C714125-4718-400E-9B39-A3EEFFA1CC7E}" dt="2023-06-20T01:24:02.153" v="1290" actId="478"/>
          <ac:spMkLst>
            <pc:docMk/>
            <pc:sldMk cId="1204034918" sldId="258"/>
            <ac:spMk id="12" creationId="{36468BB7-C211-F658-AA68-1ECD9EE89CEB}"/>
          </ac:spMkLst>
        </pc:spChg>
        <pc:spChg chg="add mod">
          <ac:chgData name="Ana Clara Cerqueira Silva - 12720110618" userId="a9ac9213-8159-4d44-bd20-3797eccfc32b" providerId="ADAL" clId="{1C714125-4718-400E-9B39-A3EEFFA1CC7E}" dt="2023-06-20T01:32:57.010" v="1358" actId="1076"/>
          <ac:spMkLst>
            <pc:docMk/>
            <pc:sldMk cId="1204034918" sldId="258"/>
            <ac:spMk id="13" creationId="{331CC672-910C-DC85-9968-21D7715699AE}"/>
          </ac:spMkLst>
        </pc:spChg>
        <pc:spChg chg="add mod">
          <ac:chgData name="Ana Clara Cerqueira Silva - 12720110618" userId="a9ac9213-8159-4d44-bd20-3797eccfc32b" providerId="ADAL" clId="{1C714125-4718-400E-9B39-A3EEFFA1CC7E}" dt="2023-06-20T01:32:57.010" v="1358" actId="1076"/>
          <ac:spMkLst>
            <pc:docMk/>
            <pc:sldMk cId="1204034918" sldId="258"/>
            <ac:spMk id="14" creationId="{280841D7-9120-DC16-9F0B-12A17AE1D172}"/>
          </ac:spMkLst>
        </pc:spChg>
        <pc:cxnChg chg="add">
          <ac:chgData name="Ana Clara Cerqueira Silva - 12720110618" userId="a9ac9213-8159-4d44-bd20-3797eccfc32b" providerId="ADAL" clId="{1C714125-4718-400E-9B39-A3EEFFA1CC7E}" dt="2023-06-20T01:30:33.045" v="1338" actId="11529"/>
          <ac:cxnSpMkLst>
            <pc:docMk/>
            <pc:sldMk cId="1204034918" sldId="258"/>
            <ac:cxnSpMk id="16" creationId="{24F6C7E6-8469-25DE-B8E0-81577166CC6A}"/>
          </ac:cxnSpMkLst>
        </pc:cxnChg>
        <pc:cxnChg chg="add">
          <ac:chgData name="Ana Clara Cerqueira Silva - 12720110618" userId="a9ac9213-8159-4d44-bd20-3797eccfc32b" providerId="ADAL" clId="{1C714125-4718-400E-9B39-A3EEFFA1CC7E}" dt="2023-06-20T01:30:41.418" v="1339" actId="11529"/>
          <ac:cxnSpMkLst>
            <pc:docMk/>
            <pc:sldMk cId="1204034918" sldId="258"/>
            <ac:cxnSpMk id="18" creationId="{19C2CC69-FF6F-2D4D-363D-898710F8C11C}"/>
          </ac:cxnSpMkLst>
        </pc:cxnChg>
        <pc:cxnChg chg="add mod">
          <ac:chgData name="Ana Clara Cerqueira Silva - 12720110618" userId="a9ac9213-8159-4d44-bd20-3797eccfc32b" providerId="ADAL" clId="{1C714125-4718-400E-9B39-A3EEFFA1CC7E}" dt="2023-06-20T01:32:57.010" v="1358" actId="1076"/>
          <ac:cxnSpMkLst>
            <pc:docMk/>
            <pc:sldMk cId="1204034918" sldId="258"/>
            <ac:cxnSpMk id="20" creationId="{77553AA8-2C4D-F5F1-CA15-4CBA4C51D562}"/>
          </ac:cxnSpMkLst>
        </pc:cxnChg>
        <pc:cxnChg chg="add mod">
          <ac:chgData name="Ana Clara Cerqueira Silva - 12720110618" userId="a9ac9213-8159-4d44-bd20-3797eccfc32b" providerId="ADAL" clId="{1C714125-4718-400E-9B39-A3EEFFA1CC7E}" dt="2023-06-20T01:32:57.010" v="1358" actId="1076"/>
          <ac:cxnSpMkLst>
            <pc:docMk/>
            <pc:sldMk cId="1204034918" sldId="258"/>
            <ac:cxnSpMk id="22" creationId="{8EFB863E-28E0-A3A1-28A4-D6F35BEDBCE9}"/>
          </ac:cxnSpMkLst>
        </pc:cxnChg>
        <pc:cxnChg chg="add mod">
          <ac:chgData name="Ana Clara Cerqueira Silva - 12720110618" userId="a9ac9213-8159-4d44-bd20-3797eccfc32b" providerId="ADAL" clId="{1C714125-4718-400E-9B39-A3EEFFA1CC7E}" dt="2023-06-20T01:32:57.010" v="1358" actId="1076"/>
          <ac:cxnSpMkLst>
            <pc:docMk/>
            <pc:sldMk cId="1204034918" sldId="258"/>
            <ac:cxnSpMk id="24" creationId="{D8A1C9CE-3C66-EBAF-74A2-6C0EBF80CAFB}"/>
          </ac:cxnSpMkLst>
        </pc:cxnChg>
        <pc:cxnChg chg="add del mod">
          <ac:chgData name="Ana Clara Cerqueira Silva - 12720110618" userId="a9ac9213-8159-4d44-bd20-3797eccfc32b" providerId="ADAL" clId="{1C714125-4718-400E-9B39-A3EEFFA1CC7E}" dt="2023-06-20T01:31:28.858" v="1345" actId="478"/>
          <ac:cxnSpMkLst>
            <pc:docMk/>
            <pc:sldMk cId="1204034918" sldId="258"/>
            <ac:cxnSpMk id="26" creationId="{A06521ED-F656-1D6E-B055-418411098DED}"/>
          </ac:cxnSpMkLst>
        </pc:cxnChg>
        <pc:cxnChg chg="add mod">
          <ac:chgData name="Ana Clara Cerqueira Silva - 12720110618" userId="a9ac9213-8159-4d44-bd20-3797eccfc32b" providerId="ADAL" clId="{1C714125-4718-400E-9B39-A3EEFFA1CC7E}" dt="2023-06-20T01:32:57.010" v="1358" actId="1076"/>
          <ac:cxnSpMkLst>
            <pc:docMk/>
            <pc:sldMk cId="1204034918" sldId="258"/>
            <ac:cxnSpMk id="28" creationId="{F372E9D6-ED0E-03B7-6786-F4F9872701E9}"/>
          </ac:cxnSpMkLst>
        </pc:cxnChg>
        <pc:cxnChg chg="add mod">
          <ac:chgData name="Ana Clara Cerqueira Silva - 12720110618" userId="a9ac9213-8159-4d44-bd20-3797eccfc32b" providerId="ADAL" clId="{1C714125-4718-400E-9B39-A3EEFFA1CC7E}" dt="2023-06-20T01:32:57.010" v="1358" actId="1076"/>
          <ac:cxnSpMkLst>
            <pc:docMk/>
            <pc:sldMk cId="1204034918" sldId="258"/>
            <ac:cxnSpMk id="32" creationId="{2AF71485-16B9-8DB1-150C-D02B18613231}"/>
          </ac:cxnSpMkLst>
        </pc:cxn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2379D59-0536-472C-B614-BF475C87D28D}" type="datetimeFigureOut">
              <a:rPr lang="pt-BR" smtClean="0"/>
              <a:t>21/06/2023</a:t>
            </a:fld>
            <a:endParaRPr lang="pt-BR"/>
          </a:p>
        </p:txBody>
      </p:sp>
      <p:sp>
        <p:nvSpPr>
          <p:cNvPr id="4" name="Espaço Reservado para Imagem de Slide 3"/>
          <p:cNvSpPr>
            <a:spLocks noGrp="1" noRot="1" noChangeAspect="1"/>
          </p:cNvSpPr>
          <p:nvPr>
            <p:ph type="sldImg" idx="2"/>
          </p:nvPr>
        </p:nvSpPr>
        <p:spPr>
          <a:xfrm>
            <a:off x="2193925" y="1143000"/>
            <a:ext cx="2470150"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638CAAD-E056-4C6A-ABFF-069FB04676FB}" type="slidenum">
              <a:rPr lang="pt-BR" smtClean="0"/>
              <a:t>‹nº›</a:t>
            </a:fld>
            <a:endParaRPr lang="pt-BR"/>
          </a:p>
        </p:txBody>
      </p:sp>
    </p:spTree>
    <p:extLst>
      <p:ext uri="{BB962C8B-B14F-4D97-AF65-F5344CB8AC3E}">
        <p14:creationId xmlns:p14="http://schemas.microsoft.com/office/powerpoint/2010/main" val="3933419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fld id="{3638CAAD-E056-4C6A-ABFF-069FB04676FB}" type="slidenum">
              <a:rPr lang="pt-BR" smtClean="0"/>
              <a:t>1</a:t>
            </a:fld>
            <a:endParaRPr lang="pt-BR"/>
          </a:p>
        </p:txBody>
      </p:sp>
    </p:spTree>
    <p:extLst>
      <p:ext uri="{BB962C8B-B14F-4D97-AF65-F5344CB8AC3E}">
        <p14:creationId xmlns:p14="http://schemas.microsoft.com/office/powerpoint/2010/main" val="17408275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160032" y="5891626"/>
            <a:ext cx="24480361" cy="12533242"/>
          </a:xfrm>
        </p:spPr>
        <p:txBody>
          <a:bodyPr anchor="b"/>
          <a:lstStyle>
            <a:lvl1pPr algn="ctr">
              <a:defRPr sz="18898"/>
            </a:lvl1pPr>
          </a:lstStyle>
          <a:p>
            <a:r>
              <a:rPr lang="pt-BR"/>
              <a:t>Clique para editar o título Mestre</a:t>
            </a:r>
            <a:endParaRPr lang="en-US" dirty="0"/>
          </a:p>
        </p:txBody>
      </p:sp>
      <p:sp>
        <p:nvSpPr>
          <p:cNvPr id="3" name="Subtitle 2"/>
          <p:cNvSpPr>
            <a:spLocks noGrp="1"/>
          </p:cNvSpPr>
          <p:nvPr>
            <p:ph type="subTitle" idx="1"/>
          </p:nvPr>
        </p:nvSpPr>
        <p:spPr>
          <a:xfrm>
            <a:off x="3600053" y="18908198"/>
            <a:ext cx="21600319" cy="8691601"/>
          </a:xfrm>
        </p:spPr>
        <p:txBody>
          <a:bodyPr/>
          <a:lstStyle>
            <a:lvl1pPr marL="0" indent="0" algn="ctr">
              <a:buNone/>
              <a:defRPr sz="7559"/>
            </a:lvl1pPr>
            <a:lvl2pPr marL="1440043" indent="0" algn="ctr">
              <a:buNone/>
              <a:defRPr sz="6299"/>
            </a:lvl2pPr>
            <a:lvl3pPr marL="2880086" indent="0" algn="ctr">
              <a:buNone/>
              <a:defRPr sz="5669"/>
            </a:lvl3pPr>
            <a:lvl4pPr marL="4320129" indent="0" algn="ctr">
              <a:buNone/>
              <a:defRPr sz="5040"/>
            </a:lvl4pPr>
            <a:lvl5pPr marL="5760171" indent="0" algn="ctr">
              <a:buNone/>
              <a:defRPr sz="5040"/>
            </a:lvl5pPr>
            <a:lvl6pPr marL="7200214" indent="0" algn="ctr">
              <a:buNone/>
              <a:defRPr sz="5040"/>
            </a:lvl6pPr>
            <a:lvl7pPr marL="8640257" indent="0" algn="ctr">
              <a:buNone/>
              <a:defRPr sz="5040"/>
            </a:lvl7pPr>
            <a:lvl8pPr marL="10080300" indent="0" algn="ctr">
              <a:buNone/>
              <a:defRPr sz="5040"/>
            </a:lvl8pPr>
            <a:lvl9pPr marL="11520343" indent="0" algn="ctr">
              <a:buNone/>
              <a:defRPr sz="5040"/>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F03CE8E7-EAEF-0E41-90DD-FE692F1C5D8A}" type="datetimeFigureOut">
              <a:rPr lang="pt-BR" smtClean="0"/>
              <a:t>21/06/2023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A5F7302C-7ED5-D44D-9AEA-567A925437A2}" type="slidenum">
              <a:rPr lang="pt-BR" smtClean="0"/>
              <a:t>‹nº›</a:t>
            </a:fld>
            <a:endParaRPr lang="pt-BR"/>
          </a:p>
        </p:txBody>
      </p:sp>
    </p:spTree>
    <p:extLst>
      <p:ext uri="{BB962C8B-B14F-4D97-AF65-F5344CB8AC3E}">
        <p14:creationId xmlns:p14="http://schemas.microsoft.com/office/powerpoint/2010/main" val="2970589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F03CE8E7-EAEF-0E41-90DD-FE692F1C5D8A}" type="datetimeFigureOut">
              <a:rPr lang="pt-BR" smtClean="0"/>
              <a:t>21/06/2023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A5F7302C-7ED5-D44D-9AEA-567A925437A2}" type="slidenum">
              <a:rPr lang="pt-BR" smtClean="0"/>
              <a:t>‹nº›</a:t>
            </a:fld>
            <a:endParaRPr lang="pt-BR"/>
          </a:p>
        </p:txBody>
      </p:sp>
    </p:spTree>
    <p:extLst>
      <p:ext uri="{BB962C8B-B14F-4D97-AF65-F5344CB8AC3E}">
        <p14:creationId xmlns:p14="http://schemas.microsoft.com/office/powerpoint/2010/main" val="35850370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0610306" y="1916653"/>
            <a:ext cx="6210092" cy="30508114"/>
          </a:xfrm>
        </p:spPr>
        <p:txBody>
          <a:bodyPr vert="eaVert"/>
          <a:lstStyle/>
          <a:p>
            <a:r>
              <a:rPr lang="pt-BR"/>
              <a:t>Clique para editar o título Mestre</a:t>
            </a:r>
            <a:endParaRPr lang="en-US" dirty="0"/>
          </a:p>
        </p:txBody>
      </p:sp>
      <p:sp>
        <p:nvSpPr>
          <p:cNvPr id="3" name="Vertical Text Placeholder 2"/>
          <p:cNvSpPr>
            <a:spLocks noGrp="1"/>
          </p:cNvSpPr>
          <p:nvPr>
            <p:ph type="body" orient="vert" idx="1"/>
          </p:nvPr>
        </p:nvSpPr>
        <p:spPr>
          <a:xfrm>
            <a:off x="1980031" y="1916653"/>
            <a:ext cx="18270270" cy="30508114"/>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F03CE8E7-EAEF-0E41-90DD-FE692F1C5D8A}" type="datetimeFigureOut">
              <a:rPr lang="pt-BR" smtClean="0"/>
              <a:t>21/06/2023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A5F7302C-7ED5-D44D-9AEA-567A925437A2}" type="slidenum">
              <a:rPr lang="pt-BR" smtClean="0"/>
              <a:t>‹nº›</a:t>
            </a:fld>
            <a:endParaRPr lang="pt-BR"/>
          </a:p>
        </p:txBody>
      </p:sp>
    </p:spTree>
    <p:extLst>
      <p:ext uri="{BB962C8B-B14F-4D97-AF65-F5344CB8AC3E}">
        <p14:creationId xmlns:p14="http://schemas.microsoft.com/office/powerpoint/2010/main" val="24510205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F03CE8E7-EAEF-0E41-90DD-FE692F1C5D8A}" type="datetimeFigureOut">
              <a:rPr lang="pt-BR" smtClean="0"/>
              <a:t>21/06/2023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A5F7302C-7ED5-D44D-9AEA-567A925437A2}" type="slidenum">
              <a:rPr lang="pt-BR" smtClean="0"/>
              <a:t>‹nº›</a:t>
            </a:fld>
            <a:endParaRPr lang="pt-BR"/>
          </a:p>
        </p:txBody>
      </p:sp>
    </p:spTree>
    <p:extLst>
      <p:ext uri="{BB962C8B-B14F-4D97-AF65-F5344CB8AC3E}">
        <p14:creationId xmlns:p14="http://schemas.microsoft.com/office/powerpoint/2010/main" val="14641097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1965030" y="8974945"/>
            <a:ext cx="24840367" cy="14974888"/>
          </a:xfrm>
        </p:spPr>
        <p:txBody>
          <a:bodyPr anchor="b"/>
          <a:lstStyle>
            <a:lvl1pPr>
              <a:defRPr sz="18898"/>
            </a:lvl1pPr>
          </a:lstStyle>
          <a:p>
            <a:r>
              <a:rPr lang="pt-BR"/>
              <a:t>Clique para editar o título Mestre</a:t>
            </a:r>
            <a:endParaRPr lang="en-US" dirty="0"/>
          </a:p>
        </p:txBody>
      </p:sp>
      <p:sp>
        <p:nvSpPr>
          <p:cNvPr id="3" name="Text Placeholder 2"/>
          <p:cNvSpPr>
            <a:spLocks noGrp="1"/>
          </p:cNvSpPr>
          <p:nvPr>
            <p:ph type="body" idx="1"/>
          </p:nvPr>
        </p:nvSpPr>
        <p:spPr>
          <a:xfrm>
            <a:off x="1965030" y="24091502"/>
            <a:ext cx="24840367" cy="7874940"/>
          </a:xfrm>
        </p:spPr>
        <p:txBody>
          <a:bodyPr/>
          <a:lstStyle>
            <a:lvl1pPr marL="0" indent="0">
              <a:buNone/>
              <a:defRPr sz="7559">
                <a:solidFill>
                  <a:schemeClr val="tx1"/>
                </a:solidFill>
              </a:defRPr>
            </a:lvl1pPr>
            <a:lvl2pPr marL="1440043" indent="0">
              <a:buNone/>
              <a:defRPr sz="6299">
                <a:solidFill>
                  <a:schemeClr val="tx1">
                    <a:tint val="75000"/>
                  </a:schemeClr>
                </a:solidFill>
              </a:defRPr>
            </a:lvl2pPr>
            <a:lvl3pPr marL="2880086" indent="0">
              <a:buNone/>
              <a:defRPr sz="5669">
                <a:solidFill>
                  <a:schemeClr val="tx1">
                    <a:tint val="75000"/>
                  </a:schemeClr>
                </a:solidFill>
              </a:defRPr>
            </a:lvl3pPr>
            <a:lvl4pPr marL="4320129" indent="0">
              <a:buNone/>
              <a:defRPr sz="5040">
                <a:solidFill>
                  <a:schemeClr val="tx1">
                    <a:tint val="75000"/>
                  </a:schemeClr>
                </a:solidFill>
              </a:defRPr>
            </a:lvl4pPr>
            <a:lvl5pPr marL="5760171" indent="0">
              <a:buNone/>
              <a:defRPr sz="5040">
                <a:solidFill>
                  <a:schemeClr val="tx1">
                    <a:tint val="75000"/>
                  </a:schemeClr>
                </a:solidFill>
              </a:defRPr>
            </a:lvl5pPr>
            <a:lvl6pPr marL="7200214" indent="0">
              <a:buNone/>
              <a:defRPr sz="5040">
                <a:solidFill>
                  <a:schemeClr val="tx1">
                    <a:tint val="75000"/>
                  </a:schemeClr>
                </a:solidFill>
              </a:defRPr>
            </a:lvl6pPr>
            <a:lvl7pPr marL="8640257" indent="0">
              <a:buNone/>
              <a:defRPr sz="5040">
                <a:solidFill>
                  <a:schemeClr val="tx1">
                    <a:tint val="75000"/>
                  </a:schemeClr>
                </a:solidFill>
              </a:defRPr>
            </a:lvl7pPr>
            <a:lvl8pPr marL="10080300" indent="0">
              <a:buNone/>
              <a:defRPr sz="5040">
                <a:solidFill>
                  <a:schemeClr val="tx1">
                    <a:tint val="75000"/>
                  </a:schemeClr>
                </a:solidFill>
              </a:defRPr>
            </a:lvl8pPr>
            <a:lvl9pPr marL="11520343" indent="0">
              <a:buNone/>
              <a:defRPr sz="504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F03CE8E7-EAEF-0E41-90DD-FE692F1C5D8A}" type="datetimeFigureOut">
              <a:rPr lang="pt-BR" smtClean="0"/>
              <a:t>21/06/2023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A5F7302C-7ED5-D44D-9AEA-567A925437A2}" type="slidenum">
              <a:rPr lang="pt-BR" smtClean="0"/>
              <a:t>‹nº›</a:t>
            </a:fld>
            <a:endParaRPr lang="pt-BR"/>
          </a:p>
        </p:txBody>
      </p:sp>
    </p:spTree>
    <p:extLst>
      <p:ext uri="{BB962C8B-B14F-4D97-AF65-F5344CB8AC3E}">
        <p14:creationId xmlns:p14="http://schemas.microsoft.com/office/powerpoint/2010/main" val="28052386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sz="half" idx="1"/>
          </p:nvPr>
        </p:nvSpPr>
        <p:spPr>
          <a:xfrm>
            <a:off x="1980029" y="9583264"/>
            <a:ext cx="12240181" cy="22841503"/>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14580215" y="9583264"/>
            <a:ext cx="12240181" cy="22841503"/>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F03CE8E7-EAEF-0E41-90DD-FE692F1C5D8A}" type="datetimeFigureOut">
              <a:rPr lang="pt-BR" smtClean="0"/>
              <a:t>21/06/2023</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A5F7302C-7ED5-D44D-9AEA-567A925437A2}" type="slidenum">
              <a:rPr lang="pt-BR" smtClean="0"/>
              <a:t>‹nº›</a:t>
            </a:fld>
            <a:endParaRPr lang="pt-BR"/>
          </a:p>
        </p:txBody>
      </p:sp>
    </p:spTree>
    <p:extLst>
      <p:ext uri="{BB962C8B-B14F-4D97-AF65-F5344CB8AC3E}">
        <p14:creationId xmlns:p14="http://schemas.microsoft.com/office/powerpoint/2010/main" val="3444732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a:xfrm>
            <a:off x="1983780" y="1916661"/>
            <a:ext cx="24840367" cy="6958285"/>
          </a:xfrm>
        </p:spPr>
        <p:txBody>
          <a:bodyPr/>
          <a:lstStyle/>
          <a:p>
            <a:r>
              <a:rPr lang="pt-BR"/>
              <a:t>Clique para editar o título Mestre</a:t>
            </a:r>
            <a:endParaRPr lang="en-US" dirty="0"/>
          </a:p>
        </p:txBody>
      </p:sp>
      <p:sp>
        <p:nvSpPr>
          <p:cNvPr id="3" name="Text Placeholder 2"/>
          <p:cNvSpPr>
            <a:spLocks noGrp="1"/>
          </p:cNvSpPr>
          <p:nvPr>
            <p:ph type="body" idx="1"/>
          </p:nvPr>
        </p:nvSpPr>
        <p:spPr>
          <a:xfrm>
            <a:off x="1983784" y="8824938"/>
            <a:ext cx="12183928" cy="4324966"/>
          </a:xfrm>
        </p:spPr>
        <p:txBody>
          <a:bodyPr anchor="b"/>
          <a:lstStyle>
            <a:lvl1pPr marL="0" indent="0">
              <a:buNone/>
              <a:defRPr sz="7559" b="1"/>
            </a:lvl1pPr>
            <a:lvl2pPr marL="1440043" indent="0">
              <a:buNone/>
              <a:defRPr sz="6299" b="1"/>
            </a:lvl2pPr>
            <a:lvl3pPr marL="2880086" indent="0">
              <a:buNone/>
              <a:defRPr sz="5669" b="1"/>
            </a:lvl3pPr>
            <a:lvl4pPr marL="4320129" indent="0">
              <a:buNone/>
              <a:defRPr sz="5040" b="1"/>
            </a:lvl4pPr>
            <a:lvl5pPr marL="5760171" indent="0">
              <a:buNone/>
              <a:defRPr sz="5040" b="1"/>
            </a:lvl5pPr>
            <a:lvl6pPr marL="7200214" indent="0">
              <a:buNone/>
              <a:defRPr sz="5040" b="1"/>
            </a:lvl6pPr>
            <a:lvl7pPr marL="8640257" indent="0">
              <a:buNone/>
              <a:defRPr sz="5040" b="1"/>
            </a:lvl7pPr>
            <a:lvl8pPr marL="10080300" indent="0">
              <a:buNone/>
              <a:defRPr sz="5040" b="1"/>
            </a:lvl8pPr>
            <a:lvl9pPr marL="11520343" indent="0">
              <a:buNone/>
              <a:defRPr sz="5040" b="1"/>
            </a:lvl9pPr>
          </a:lstStyle>
          <a:p>
            <a:pPr lvl="0"/>
            <a:r>
              <a:rPr lang="pt-BR"/>
              <a:t>Clique para editar os estilos de texto Mestres</a:t>
            </a:r>
          </a:p>
        </p:txBody>
      </p:sp>
      <p:sp>
        <p:nvSpPr>
          <p:cNvPr id="4" name="Content Placeholder 3"/>
          <p:cNvSpPr>
            <a:spLocks noGrp="1"/>
          </p:cNvSpPr>
          <p:nvPr>
            <p:ph sz="half" idx="2"/>
          </p:nvPr>
        </p:nvSpPr>
        <p:spPr>
          <a:xfrm>
            <a:off x="1983784" y="13149904"/>
            <a:ext cx="12183928" cy="19341529"/>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14580217" y="8824938"/>
            <a:ext cx="12243932" cy="4324966"/>
          </a:xfrm>
        </p:spPr>
        <p:txBody>
          <a:bodyPr anchor="b"/>
          <a:lstStyle>
            <a:lvl1pPr marL="0" indent="0">
              <a:buNone/>
              <a:defRPr sz="7559" b="1"/>
            </a:lvl1pPr>
            <a:lvl2pPr marL="1440043" indent="0">
              <a:buNone/>
              <a:defRPr sz="6299" b="1"/>
            </a:lvl2pPr>
            <a:lvl3pPr marL="2880086" indent="0">
              <a:buNone/>
              <a:defRPr sz="5669" b="1"/>
            </a:lvl3pPr>
            <a:lvl4pPr marL="4320129" indent="0">
              <a:buNone/>
              <a:defRPr sz="5040" b="1"/>
            </a:lvl4pPr>
            <a:lvl5pPr marL="5760171" indent="0">
              <a:buNone/>
              <a:defRPr sz="5040" b="1"/>
            </a:lvl5pPr>
            <a:lvl6pPr marL="7200214" indent="0">
              <a:buNone/>
              <a:defRPr sz="5040" b="1"/>
            </a:lvl6pPr>
            <a:lvl7pPr marL="8640257" indent="0">
              <a:buNone/>
              <a:defRPr sz="5040" b="1"/>
            </a:lvl7pPr>
            <a:lvl8pPr marL="10080300" indent="0">
              <a:buNone/>
              <a:defRPr sz="5040" b="1"/>
            </a:lvl8pPr>
            <a:lvl9pPr marL="11520343" indent="0">
              <a:buNone/>
              <a:defRPr sz="5040" b="1"/>
            </a:lvl9pPr>
          </a:lstStyle>
          <a:p>
            <a:pPr lvl="0"/>
            <a:r>
              <a:rPr lang="pt-BR"/>
              <a:t>Clique para editar os estilos de texto Mestres</a:t>
            </a:r>
          </a:p>
        </p:txBody>
      </p:sp>
      <p:sp>
        <p:nvSpPr>
          <p:cNvPr id="6" name="Content Placeholder 5"/>
          <p:cNvSpPr>
            <a:spLocks noGrp="1"/>
          </p:cNvSpPr>
          <p:nvPr>
            <p:ph sz="quarter" idx="4"/>
          </p:nvPr>
        </p:nvSpPr>
        <p:spPr>
          <a:xfrm>
            <a:off x="14580217" y="13149904"/>
            <a:ext cx="12243932" cy="19341529"/>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F03CE8E7-EAEF-0E41-90DD-FE692F1C5D8A}" type="datetimeFigureOut">
              <a:rPr lang="pt-BR" smtClean="0"/>
              <a:t>21/06/2023</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A5F7302C-7ED5-D44D-9AEA-567A925437A2}" type="slidenum">
              <a:rPr lang="pt-BR" smtClean="0"/>
              <a:t>‹nº›</a:t>
            </a:fld>
            <a:endParaRPr lang="pt-BR"/>
          </a:p>
        </p:txBody>
      </p:sp>
    </p:spTree>
    <p:extLst>
      <p:ext uri="{BB962C8B-B14F-4D97-AF65-F5344CB8AC3E}">
        <p14:creationId xmlns:p14="http://schemas.microsoft.com/office/powerpoint/2010/main" val="2879419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F03CE8E7-EAEF-0E41-90DD-FE692F1C5D8A}" type="datetimeFigureOut">
              <a:rPr lang="pt-BR" smtClean="0"/>
              <a:t>21/06/2023</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A5F7302C-7ED5-D44D-9AEA-567A925437A2}" type="slidenum">
              <a:rPr lang="pt-BR" smtClean="0"/>
              <a:t>‹nº›</a:t>
            </a:fld>
            <a:endParaRPr lang="pt-BR"/>
          </a:p>
        </p:txBody>
      </p:sp>
    </p:spTree>
    <p:extLst>
      <p:ext uri="{BB962C8B-B14F-4D97-AF65-F5344CB8AC3E}">
        <p14:creationId xmlns:p14="http://schemas.microsoft.com/office/powerpoint/2010/main" val="976058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3CE8E7-EAEF-0E41-90DD-FE692F1C5D8A}" type="datetimeFigureOut">
              <a:rPr lang="pt-BR" smtClean="0"/>
              <a:t>21/06/2023</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A5F7302C-7ED5-D44D-9AEA-567A925437A2}" type="slidenum">
              <a:rPr lang="pt-BR" smtClean="0"/>
              <a:t>‹nº›</a:t>
            </a:fld>
            <a:endParaRPr lang="pt-BR"/>
          </a:p>
        </p:txBody>
      </p:sp>
    </p:spTree>
    <p:extLst>
      <p:ext uri="{BB962C8B-B14F-4D97-AF65-F5344CB8AC3E}">
        <p14:creationId xmlns:p14="http://schemas.microsoft.com/office/powerpoint/2010/main" val="2622095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1983780" y="2399982"/>
            <a:ext cx="9288887" cy="8399939"/>
          </a:xfrm>
        </p:spPr>
        <p:txBody>
          <a:bodyPr anchor="b"/>
          <a:lstStyle>
            <a:lvl1pPr>
              <a:defRPr sz="10079"/>
            </a:lvl1pPr>
          </a:lstStyle>
          <a:p>
            <a:r>
              <a:rPr lang="pt-BR"/>
              <a:t>Clique para editar o título Mestre</a:t>
            </a:r>
            <a:endParaRPr lang="en-US" dirty="0"/>
          </a:p>
        </p:txBody>
      </p:sp>
      <p:sp>
        <p:nvSpPr>
          <p:cNvPr id="3" name="Content Placeholder 2"/>
          <p:cNvSpPr>
            <a:spLocks noGrp="1"/>
          </p:cNvSpPr>
          <p:nvPr>
            <p:ph idx="1"/>
          </p:nvPr>
        </p:nvSpPr>
        <p:spPr>
          <a:xfrm>
            <a:off x="12243932" y="5183304"/>
            <a:ext cx="14580215" cy="25583147"/>
          </a:xfrm>
        </p:spPr>
        <p:txBody>
          <a:bodyPr/>
          <a:lstStyle>
            <a:lvl1pPr>
              <a:defRPr sz="10079"/>
            </a:lvl1pPr>
            <a:lvl2pPr>
              <a:defRPr sz="8819"/>
            </a:lvl2pPr>
            <a:lvl3pPr>
              <a:defRPr sz="7559"/>
            </a:lvl3pPr>
            <a:lvl4pPr>
              <a:defRPr sz="6299"/>
            </a:lvl4pPr>
            <a:lvl5pPr>
              <a:defRPr sz="6299"/>
            </a:lvl5pPr>
            <a:lvl6pPr>
              <a:defRPr sz="6299"/>
            </a:lvl6pPr>
            <a:lvl7pPr>
              <a:defRPr sz="6299"/>
            </a:lvl7pPr>
            <a:lvl8pPr>
              <a:defRPr sz="6299"/>
            </a:lvl8pPr>
            <a:lvl9pPr>
              <a:defRPr sz="6299"/>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1983780" y="10799922"/>
            <a:ext cx="9288887" cy="20008190"/>
          </a:xfrm>
        </p:spPr>
        <p:txBody>
          <a:bodyPr/>
          <a:lstStyle>
            <a:lvl1pPr marL="0" indent="0">
              <a:buNone/>
              <a:defRPr sz="5040"/>
            </a:lvl1pPr>
            <a:lvl2pPr marL="1440043" indent="0">
              <a:buNone/>
              <a:defRPr sz="4410"/>
            </a:lvl2pPr>
            <a:lvl3pPr marL="2880086" indent="0">
              <a:buNone/>
              <a:defRPr sz="3780"/>
            </a:lvl3pPr>
            <a:lvl4pPr marL="4320129" indent="0">
              <a:buNone/>
              <a:defRPr sz="3150"/>
            </a:lvl4pPr>
            <a:lvl5pPr marL="5760171" indent="0">
              <a:buNone/>
              <a:defRPr sz="3150"/>
            </a:lvl5pPr>
            <a:lvl6pPr marL="7200214" indent="0">
              <a:buNone/>
              <a:defRPr sz="3150"/>
            </a:lvl6pPr>
            <a:lvl7pPr marL="8640257" indent="0">
              <a:buNone/>
              <a:defRPr sz="3150"/>
            </a:lvl7pPr>
            <a:lvl8pPr marL="10080300" indent="0">
              <a:buNone/>
              <a:defRPr sz="3150"/>
            </a:lvl8pPr>
            <a:lvl9pPr marL="11520343" indent="0">
              <a:buNone/>
              <a:defRPr sz="315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F03CE8E7-EAEF-0E41-90DD-FE692F1C5D8A}" type="datetimeFigureOut">
              <a:rPr lang="pt-BR" smtClean="0"/>
              <a:t>21/06/2023</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A5F7302C-7ED5-D44D-9AEA-567A925437A2}" type="slidenum">
              <a:rPr lang="pt-BR" smtClean="0"/>
              <a:t>‹nº›</a:t>
            </a:fld>
            <a:endParaRPr lang="pt-BR"/>
          </a:p>
        </p:txBody>
      </p:sp>
    </p:spTree>
    <p:extLst>
      <p:ext uri="{BB962C8B-B14F-4D97-AF65-F5344CB8AC3E}">
        <p14:creationId xmlns:p14="http://schemas.microsoft.com/office/powerpoint/2010/main" val="2838928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1983780" y="2399982"/>
            <a:ext cx="9288887" cy="8399939"/>
          </a:xfrm>
        </p:spPr>
        <p:txBody>
          <a:bodyPr anchor="b"/>
          <a:lstStyle>
            <a:lvl1pPr>
              <a:defRPr sz="10079"/>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12243932" y="5183304"/>
            <a:ext cx="14580215" cy="25583147"/>
          </a:xfrm>
        </p:spPr>
        <p:txBody>
          <a:bodyPr anchor="t"/>
          <a:lstStyle>
            <a:lvl1pPr marL="0" indent="0">
              <a:buNone/>
              <a:defRPr sz="10079"/>
            </a:lvl1pPr>
            <a:lvl2pPr marL="1440043" indent="0">
              <a:buNone/>
              <a:defRPr sz="8819"/>
            </a:lvl2pPr>
            <a:lvl3pPr marL="2880086" indent="0">
              <a:buNone/>
              <a:defRPr sz="7559"/>
            </a:lvl3pPr>
            <a:lvl4pPr marL="4320129" indent="0">
              <a:buNone/>
              <a:defRPr sz="6299"/>
            </a:lvl4pPr>
            <a:lvl5pPr marL="5760171" indent="0">
              <a:buNone/>
              <a:defRPr sz="6299"/>
            </a:lvl5pPr>
            <a:lvl6pPr marL="7200214" indent="0">
              <a:buNone/>
              <a:defRPr sz="6299"/>
            </a:lvl6pPr>
            <a:lvl7pPr marL="8640257" indent="0">
              <a:buNone/>
              <a:defRPr sz="6299"/>
            </a:lvl7pPr>
            <a:lvl8pPr marL="10080300" indent="0">
              <a:buNone/>
              <a:defRPr sz="6299"/>
            </a:lvl8pPr>
            <a:lvl9pPr marL="11520343" indent="0">
              <a:buNone/>
              <a:defRPr sz="6299"/>
            </a:lvl9pPr>
          </a:lstStyle>
          <a:p>
            <a:r>
              <a:rPr lang="pt-BR"/>
              <a:t>Clique no ícone para adicionar uma imagem</a:t>
            </a:r>
            <a:endParaRPr lang="en-US" dirty="0"/>
          </a:p>
        </p:txBody>
      </p:sp>
      <p:sp>
        <p:nvSpPr>
          <p:cNvPr id="4" name="Text Placeholder 3"/>
          <p:cNvSpPr>
            <a:spLocks noGrp="1"/>
          </p:cNvSpPr>
          <p:nvPr>
            <p:ph type="body" sz="half" idx="2"/>
          </p:nvPr>
        </p:nvSpPr>
        <p:spPr>
          <a:xfrm>
            <a:off x="1983780" y="10799922"/>
            <a:ext cx="9288887" cy="20008190"/>
          </a:xfrm>
        </p:spPr>
        <p:txBody>
          <a:bodyPr/>
          <a:lstStyle>
            <a:lvl1pPr marL="0" indent="0">
              <a:buNone/>
              <a:defRPr sz="5040"/>
            </a:lvl1pPr>
            <a:lvl2pPr marL="1440043" indent="0">
              <a:buNone/>
              <a:defRPr sz="4410"/>
            </a:lvl2pPr>
            <a:lvl3pPr marL="2880086" indent="0">
              <a:buNone/>
              <a:defRPr sz="3780"/>
            </a:lvl3pPr>
            <a:lvl4pPr marL="4320129" indent="0">
              <a:buNone/>
              <a:defRPr sz="3150"/>
            </a:lvl4pPr>
            <a:lvl5pPr marL="5760171" indent="0">
              <a:buNone/>
              <a:defRPr sz="3150"/>
            </a:lvl5pPr>
            <a:lvl6pPr marL="7200214" indent="0">
              <a:buNone/>
              <a:defRPr sz="3150"/>
            </a:lvl6pPr>
            <a:lvl7pPr marL="8640257" indent="0">
              <a:buNone/>
              <a:defRPr sz="3150"/>
            </a:lvl7pPr>
            <a:lvl8pPr marL="10080300" indent="0">
              <a:buNone/>
              <a:defRPr sz="3150"/>
            </a:lvl8pPr>
            <a:lvl9pPr marL="11520343" indent="0">
              <a:buNone/>
              <a:defRPr sz="315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F03CE8E7-EAEF-0E41-90DD-FE692F1C5D8A}" type="datetimeFigureOut">
              <a:rPr lang="pt-BR" smtClean="0"/>
              <a:t>21/06/2023</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A5F7302C-7ED5-D44D-9AEA-567A925437A2}" type="slidenum">
              <a:rPr lang="pt-BR" smtClean="0"/>
              <a:t>‹nº›</a:t>
            </a:fld>
            <a:endParaRPr lang="pt-BR"/>
          </a:p>
        </p:txBody>
      </p:sp>
    </p:spTree>
    <p:extLst>
      <p:ext uri="{BB962C8B-B14F-4D97-AF65-F5344CB8AC3E}">
        <p14:creationId xmlns:p14="http://schemas.microsoft.com/office/powerpoint/2010/main" val="31393803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980029" y="1916661"/>
            <a:ext cx="24840367" cy="6958285"/>
          </a:xfrm>
          <a:prstGeom prst="rect">
            <a:avLst/>
          </a:prstGeom>
        </p:spPr>
        <p:txBody>
          <a:bodyPr vert="horz" lIns="91440" tIns="45720" rIns="91440" bIns="45720" rtlCol="0" anchor="ctr">
            <a:normAutofit/>
          </a:bodyPr>
          <a:lstStyle/>
          <a:p>
            <a:r>
              <a:rPr lang="pt-BR"/>
              <a:t>Clique para editar o título Mestre</a:t>
            </a:r>
            <a:endParaRPr lang="en-US" dirty="0"/>
          </a:p>
        </p:txBody>
      </p:sp>
      <p:sp>
        <p:nvSpPr>
          <p:cNvPr id="3" name="Text Placeholder 2"/>
          <p:cNvSpPr>
            <a:spLocks noGrp="1"/>
          </p:cNvSpPr>
          <p:nvPr>
            <p:ph type="body" idx="1"/>
          </p:nvPr>
        </p:nvSpPr>
        <p:spPr>
          <a:xfrm>
            <a:off x="1980029" y="9583264"/>
            <a:ext cx="24840367" cy="22841503"/>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1980029" y="33366432"/>
            <a:ext cx="6480096" cy="1916653"/>
          </a:xfrm>
          <a:prstGeom prst="rect">
            <a:avLst/>
          </a:prstGeom>
        </p:spPr>
        <p:txBody>
          <a:bodyPr vert="horz" lIns="91440" tIns="45720" rIns="91440" bIns="45720" rtlCol="0" anchor="ctr"/>
          <a:lstStyle>
            <a:lvl1pPr algn="l">
              <a:defRPr sz="3780">
                <a:solidFill>
                  <a:schemeClr val="tx1">
                    <a:tint val="75000"/>
                  </a:schemeClr>
                </a:solidFill>
              </a:defRPr>
            </a:lvl1pPr>
          </a:lstStyle>
          <a:p>
            <a:fld id="{F03CE8E7-EAEF-0E41-90DD-FE692F1C5D8A}" type="datetimeFigureOut">
              <a:rPr lang="pt-BR" smtClean="0"/>
              <a:t>21/06/2023</a:t>
            </a:fld>
            <a:endParaRPr lang="pt-BR"/>
          </a:p>
        </p:txBody>
      </p:sp>
      <p:sp>
        <p:nvSpPr>
          <p:cNvPr id="5" name="Footer Placeholder 4"/>
          <p:cNvSpPr>
            <a:spLocks noGrp="1"/>
          </p:cNvSpPr>
          <p:nvPr>
            <p:ph type="ftr" sz="quarter" idx="3"/>
          </p:nvPr>
        </p:nvSpPr>
        <p:spPr>
          <a:xfrm>
            <a:off x="9540141" y="33366432"/>
            <a:ext cx="9720143" cy="1916653"/>
          </a:xfrm>
          <a:prstGeom prst="rect">
            <a:avLst/>
          </a:prstGeom>
        </p:spPr>
        <p:txBody>
          <a:bodyPr vert="horz" lIns="91440" tIns="45720" rIns="91440" bIns="45720" rtlCol="0" anchor="ctr"/>
          <a:lstStyle>
            <a:lvl1pPr algn="ctr">
              <a:defRPr sz="3780">
                <a:solidFill>
                  <a:schemeClr val="tx1">
                    <a:tint val="75000"/>
                  </a:schemeClr>
                </a:solidFill>
              </a:defRPr>
            </a:lvl1pPr>
          </a:lstStyle>
          <a:p>
            <a:endParaRPr lang="pt-BR"/>
          </a:p>
        </p:txBody>
      </p:sp>
      <p:sp>
        <p:nvSpPr>
          <p:cNvPr id="6" name="Slide Number Placeholder 5"/>
          <p:cNvSpPr>
            <a:spLocks noGrp="1"/>
          </p:cNvSpPr>
          <p:nvPr>
            <p:ph type="sldNum" sz="quarter" idx="4"/>
          </p:nvPr>
        </p:nvSpPr>
        <p:spPr>
          <a:xfrm>
            <a:off x="20340300" y="33366432"/>
            <a:ext cx="6480096" cy="1916653"/>
          </a:xfrm>
          <a:prstGeom prst="rect">
            <a:avLst/>
          </a:prstGeom>
        </p:spPr>
        <p:txBody>
          <a:bodyPr vert="horz" lIns="91440" tIns="45720" rIns="91440" bIns="45720" rtlCol="0" anchor="ctr"/>
          <a:lstStyle>
            <a:lvl1pPr algn="r">
              <a:defRPr sz="3780">
                <a:solidFill>
                  <a:schemeClr val="tx1">
                    <a:tint val="75000"/>
                  </a:schemeClr>
                </a:solidFill>
              </a:defRPr>
            </a:lvl1pPr>
          </a:lstStyle>
          <a:p>
            <a:fld id="{A5F7302C-7ED5-D44D-9AEA-567A925437A2}" type="slidenum">
              <a:rPr lang="pt-BR" smtClean="0"/>
              <a:t>‹nº›</a:t>
            </a:fld>
            <a:endParaRPr lang="pt-BR"/>
          </a:p>
        </p:txBody>
      </p:sp>
    </p:spTree>
    <p:extLst>
      <p:ext uri="{BB962C8B-B14F-4D97-AF65-F5344CB8AC3E}">
        <p14:creationId xmlns:p14="http://schemas.microsoft.com/office/powerpoint/2010/main" val="97082055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2880086" rtl="0" eaLnBrk="1" latinLnBrk="0" hangingPunct="1">
        <a:lnSpc>
          <a:spcPct val="90000"/>
        </a:lnSpc>
        <a:spcBef>
          <a:spcPct val="0"/>
        </a:spcBef>
        <a:buNone/>
        <a:defRPr sz="13859" kern="1200">
          <a:solidFill>
            <a:schemeClr val="tx1"/>
          </a:solidFill>
          <a:latin typeface="+mj-lt"/>
          <a:ea typeface="+mj-ea"/>
          <a:cs typeface="+mj-cs"/>
        </a:defRPr>
      </a:lvl1pPr>
    </p:titleStyle>
    <p:bodyStyle>
      <a:lvl1pPr marL="720021" indent="-720021" algn="l" defTabSz="2880086" rtl="0" eaLnBrk="1" latinLnBrk="0" hangingPunct="1">
        <a:lnSpc>
          <a:spcPct val="90000"/>
        </a:lnSpc>
        <a:spcBef>
          <a:spcPts val="3150"/>
        </a:spcBef>
        <a:buFont typeface="Arial" panose="020B0604020202020204" pitchFamily="34" charset="0"/>
        <a:buChar char="•"/>
        <a:defRPr sz="8819" kern="1200">
          <a:solidFill>
            <a:schemeClr val="tx1"/>
          </a:solidFill>
          <a:latin typeface="+mn-lt"/>
          <a:ea typeface="+mn-ea"/>
          <a:cs typeface="+mn-cs"/>
        </a:defRPr>
      </a:lvl1pPr>
      <a:lvl2pPr marL="2160064" indent="-720021" algn="l" defTabSz="2880086" rtl="0" eaLnBrk="1" latinLnBrk="0" hangingPunct="1">
        <a:lnSpc>
          <a:spcPct val="90000"/>
        </a:lnSpc>
        <a:spcBef>
          <a:spcPts val="1575"/>
        </a:spcBef>
        <a:buFont typeface="Arial" panose="020B0604020202020204" pitchFamily="34" charset="0"/>
        <a:buChar char="•"/>
        <a:defRPr sz="7559" kern="1200">
          <a:solidFill>
            <a:schemeClr val="tx1"/>
          </a:solidFill>
          <a:latin typeface="+mn-lt"/>
          <a:ea typeface="+mn-ea"/>
          <a:cs typeface="+mn-cs"/>
        </a:defRPr>
      </a:lvl2pPr>
      <a:lvl3pPr marL="3600107" indent="-720021" algn="l" defTabSz="2880086" rtl="0" eaLnBrk="1" latinLnBrk="0" hangingPunct="1">
        <a:lnSpc>
          <a:spcPct val="90000"/>
        </a:lnSpc>
        <a:spcBef>
          <a:spcPts val="1575"/>
        </a:spcBef>
        <a:buFont typeface="Arial" panose="020B0604020202020204" pitchFamily="34" charset="0"/>
        <a:buChar char="•"/>
        <a:defRPr sz="6299" kern="1200">
          <a:solidFill>
            <a:schemeClr val="tx1"/>
          </a:solidFill>
          <a:latin typeface="+mn-lt"/>
          <a:ea typeface="+mn-ea"/>
          <a:cs typeface="+mn-cs"/>
        </a:defRPr>
      </a:lvl3pPr>
      <a:lvl4pPr marL="5040150" indent="-720021" algn="l" defTabSz="2880086" rtl="0" eaLnBrk="1" latinLnBrk="0" hangingPunct="1">
        <a:lnSpc>
          <a:spcPct val="90000"/>
        </a:lnSpc>
        <a:spcBef>
          <a:spcPts val="1575"/>
        </a:spcBef>
        <a:buFont typeface="Arial" panose="020B0604020202020204" pitchFamily="34" charset="0"/>
        <a:buChar char="•"/>
        <a:defRPr sz="5669" kern="1200">
          <a:solidFill>
            <a:schemeClr val="tx1"/>
          </a:solidFill>
          <a:latin typeface="+mn-lt"/>
          <a:ea typeface="+mn-ea"/>
          <a:cs typeface="+mn-cs"/>
        </a:defRPr>
      </a:lvl4pPr>
      <a:lvl5pPr marL="6480193" indent="-720021" algn="l" defTabSz="2880086" rtl="0" eaLnBrk="1" latinLnBrk="0" hangingPunct="1">
        <a:lnSpc>
          <a:spcPct val="90000"/>
        </a:lnSpc>
        <a:spcBef>
          <a:spcPts val="1575"/>
        </a:spcBef>
        <a:buFont typeface="Arial" panose="020B0604020202020204" pitchFamily="34" charset="0"/>
        <a:buChar char="•"/>
        <a:defRPr sz="5669" kern="1200">
          <a:solidFill>
            <a:schemeClr val="tx1"/>
          </a:solidFill>
          <a:latin typeface="+mn-lt"/>
          <a:ea typeface="+mn-ea"/>
          <a:cs typeface="+mn-cs"/>
        </a:defRPr>
      </a:lvl5pPr>
      <a:lvl6pPr marL="7920236" indent="-720021" algn="l" defTabSz="2880086" rtl="0" eaLnBrk="1" latinLnBrk="0" hangingPunct="1">
        <a:lnSpc>
          <a:spcPct val="90000"/>
        </a:lnSpc>
        <a:spcBef>
          <a:spcPts val="1575"/>
        </a:spcBef>
        <a:buFont typeface="Arial" panose="020B0604020202020204" pitchFamily="34" charset="0"/>
        <a:buChar char="•"/>
        <a:defRPr sz="5669" kern="1200">
          <a:solidFill>
            <a:schemeClr val="tx1"/>
          </a:solidFill>
          <a:latin typeface="+mn-lt"/>
          <a:ea typeface="+mn-ea"/>
          <a:cs typeface="+mn-cs"/>
        </a:defRPr>
      </a:lvl6pPr>
      <a:lvl7pPr marL="9360278" indent="-720021" algn="l" defTabSz="2880086" rtl="0" eaLnBrk="1" latinLnBrk="0" hangingPunct="1">
        <a:lnSpc>
          <a:spcPct val="90000"/>
        </a:lnSpc>
        <a:spcBef>
          <a:spcPts val="1575"/>
        </a:spcBef>
        <a:buFont typeface="Arial" panose="020B0604020202020204" pitchFamily="34" charset="0"/>
        <a:buChar char="•"/>
        <a:defRPr sz="5669" kern="1200">
          <a:solidFill>
            <a:schemeClr val="tx1"/>
          </a:solidFill>
          <a:latin typeface="+mn-lt"/>
          <a:ea typeface="+mn-ea"/>
          <a:cs typeface="+mn-cs"/>
        </a:defRPr>
      </a:lvl7pPr>
      <a:lvl8pPr marL="10800321" indent="-720021" algn="l" defTabSz="2880086" rtl="0" eaLnBrk="1" latinLnBrk="0" hangingPunct="1">
        <a:lnSpc>
          <a:spcPct val="90000"/>
        </a:lnSpc>
        <a:spcBef>
          <a:spcPts val="1575"/>
        </a:spcBef>
        <a:buFont typeface="Arial" panose="020B0604020202020204" pitchFamily="34" charset="0"/>
        <a:buChar char="•"/>
        <a:defRPr sz="5669" kern="1200">
          <a:solidFill>
            <a:schemeClr val="tx1"/>
          </a:solidFill>
          <a:latin typeface="+mn-lt"/>
          <a:ea typeface="+mn-ea"/>
          <a:cs typeface="+mn-cs"/>
        </a:defRPr>
      </a:lvl8pPr>
      <a:lvl9pPr marL="12240364" indent="-720021" algn="l" defTabSz="2880086" rtl="0" eaLnBrk="1" latinLnBrk="0" hangingPunct="1">
        <a:lnSpc>
          <a:spcPct val="90000"/>
        </a:lnSpc>
        <a:spcBef>
          <a:spcPts val="1575"/>
        </a:spcBef>
        <a:buFont typeface="Arial" panose="020B0604020202020204" pitchFamily="34" charset="0"/>
        <a:buChar char="•"/>
        <a:defRPr sz="5669" kern="1200">
          <a:solidFill>
            <a:schemeClr val="tx1"/>
          </a:solidFill>
          <a:latin typeface="+mn-lt"/>
          <a:ea typeface="+mn-ea"/>
          <a:cs typeface="+mn-cs"/>
        </a:defRPr>
      </a:lvl9pPr>
    </p:bodyStyle>
    <p:otherStyle>
      <a:defPPr>
        <a:defRPr lang="en-US"/>
      </a:defPPr>
      <a:lvl1pPr marL="0" algn="l" defTabSz="2880086" rtl="0" eaLnBrk="1" latinLnBrk="0" hangingPunct="1">
        <a:defRPr sz="5669" kern="1200">
          <a:solidFill>
            <a:schemeClr val="tx1"/>
          </a:solidFill>
          <a:latin typeface="+mn-lt"/>
          <a:ea typeface="+mn-ea"/>
          <a:cs typeface="+mn-cs"/>
        </a:defRPr>
      </a:lvl1pPr>
      <a:lvl2pPr marL="1440043" algn="l" defTabSz="2880086" rtl="0" eaLnBrk="1" latinLnBrk="0" hangingPunct="1">
        <a:defRPr sz="5669" kern="1200">
          <a:solidFill>
            <a:schemeClr val="tx1"/>
          </a:solidFill>
          <a:latin typeface="+mn-lt"/>
          <a:ea typeface="+mn-ea"/>
          <a:cs typeface="+mn-cs"/>
        </a:defRPr>
      </a:lvl2pPr>
      <a:lvl3pPr marL="2880086" algn="l" defTabSz="2880086" rtl="0" eaLnBrk="1" latinLnBrk="0" hangingPunct="1">
        <a:defRPr sz="5669" kern="1200">
          <a:solidFill>
            <a:schemeClr val="tx1"/>
          </a:solidFill>
          <a:latin typeface="+mn-lt"/>
          <a:ea typeface="+mn-ea"/>
          <a:cs typeface="+mn-cs"/>
        </a:defRPr>
      </a:lvl3pPr>
      <a:lvl4pPr marL="4320129" algn="l" defTabSz="2880086" rtl="0" eaLnBrk="1" latinLnBrk="0" hangingPunct="1">
        <a:defRPr sz="5669" kern="1200">
          <a:solidFill>
            <a:schemeClr val="tx1"/>
          </a:solidFill>
          <a:latin typeface="+mn-lt"/>
          <a:ea typeface="+mn-ea"/>
          <a:cs typeface="+mn-cs"/>
        </a:defRPr>
      </a:lvl4pPr>
      <a:lvl5pPr marL="5760171" algn="l" defTabSz="2880086" rtl="0" eaLnBrk="1" latinLnBrk="0" hangingPunct="1">
        <a:defRPr sz="5669" kern="1200">
          <a:solidFill>
            <a:schemeClr val="tx1"/>
          </a:solidFill>
          <a:latin typeface="+mn-lt"/>
          <a:ea typeface="+mn-ea"/>
          <a:cs typeface="+mn-cs"/>
        </a:defRPr>
      </a:lvl5pPr>
      <a:lvl6pPr marL="7200214" algn="l" defTabSz="2880086" rtl="0" eaLnBrk="1" latinLnBrk="0" hangingPunct="1">
        <a:defRPr sz="5669" kern="1200">
          <a:solidFill>
            <a:schemeClr val="tx1"/>
          </a:solidFill>
          <a:latin typeface="+mn-lt"/>
          <a:ea typeface="+mn-ea"/>
          <a:cs typeface="+mn-cs"/>
        </a:defRPr>
      </a:lvl6pPr>
      <a:lvl7pPr marL="8640257" algn="l" defTabSz="2880086" rtl="0" eaLnBrk="1" latinLnBrk="0" hangingPunct="1">
        <a:defRPr sz="5669" kern="1200">
          <a:solidFill>
            <a:schemeClr val="tx1"/>
          </a:solidFill>
          <a:latin typeface="+mn-lt"/>
          <a:ea typeface="+mn-ea"/>
          <a:cs typeface="+mn-cs"/>
        </a:defRPr>
      </a:lvl7pPr>
      <a:lvl8pPr marL="10080300" algn="l" defTabSz="2880086" rtl="0" eaLnBrk="1" latinLnBrk="0" hangingPunct="1">
        <a:defRPr sz="5669" kern="1200">
          <a:solidFill>
            <a:schemeClr val="tx1"/>
          </a:solidFill>
          <a:latin typeface="+mn-lt"/>
          <a:ea typeface="+mn-ea"/>
          <a:cs typeface="+mn-cs"/>
        </a:defRPr>
      </a:lvl8pPr>
      <a:lvl9pPr marL="11520343" algn="l" defTabSz="2880086" rtl="0" eaLnBrk="1" latinLnBrk="0" hangingPunct="1">
        <a:defRPr sz="566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sv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a:extLst>
              <a:ext uri="{FF2B5EF4-FFF2-40B4-BE49-F238E27FC236}">
                <a16:creationId xmlns:a16="http://schemas.microsoft.com/office/drawing/2014/main" id="{F5FF6B30-2C7E-8996-4DC8-B66B4B6CDB14}"/>
              </a:ext>
            </a:extLst>
          </p:cNvPr>
          <p:cNvPicPr>
            <a:picLocks noChangeAspect="1"/>
          </p:cNvPicPr>
          <p:nvPr/>
        </p:nvPicPr>
        <p:blipFill>
          <a:blip r:embed="rId3"/>
          <a:stretch>
            <a:fillRect/>
          </a:stretch>
        </p:blipFill>
        <p:spPr>
          <a:xfrm>
            <a:off x="-189" y="0"/>
            <a:ext cx="28800614" cy="3204754"/>
          </a:xfrm>
          <a:prstGeom prst="rect">
            <a:avLst/>
          </a:prstGeom>
        </p:spPr>
      </p:pic>
      <p:sp>
        <p:nvSpPr>
          <p:cNvPr id="3" name="CaixaDeTexto 2">
            <a:extLst>
              <a:ext uri="{FF2B5EF4-FFF2-40B4-BE49-F238E27FC236}">
                <a16:creationId xmlns:a16="http://schemas.microsoft.com/office/drawing/2014/main" id="{887A0644-7E63-147D-D3F2-4F104C364BFA}"/>
              </a:ext>
            </a:extLst>
          </p:cNvPr>
          <p:cNvSpPr txBox="1"/>
          <p:nvPr/>
        </p:nvSpPr>
        <p:spPr>
          <a:xfrm>
            <a:off x="1141318" y="3784138"/>
            <a:ext cx="26517599" cy="2558714"/>
          </a:xfrm>
          <a:prstGeom prst="rect">
            <a:avLst/>
          </a:prstGeom>
          <a:noFill/>
        </p:spPr>
        <p:txBody>
          <a:bodyPr wrap="square">
            <a:spAutoFit/>
          </a:bodyPr>
          <a:lstStyle/>
          <a:p>
            <a:pPr algn="ctr">
              <a:lnSpc>
                <a:spcPct val="115000"/>
              </a:lnSpc>
              <a:spcAft>
                <a:spcPts val="1000"/>
              </a:spcAft>
            </a:pPr>
            <a:r>
              <a:rPr lang="pt-BR" sz="7200" b="1" dirty="0">
                <a:effectLst/>
                <a:latin typeface="Arial" panose="020B0604020202020204" pitchFamily="34" charset="0"/>
                <a:ea typeface="Calibri" panose="020F0502020204030204" pitchFamily="34" charset="0"/>
                <a:cs typeface="Times New Roman" panose="02020603050405020304" pitchFamily="18" charset="0"/>
              </a:rPr>
              <a:t>ÉTICA, CIÊNCIA E TECNOLOGIA NO DESENVOLVIMENTO DE ENSAIOS </a:t>
            </a:r>
            <a:r>
              <a:rPr lang="pt-BR" sz="7000" b="1" dirty="0">
                <a:effectLst/>
                <a:latin typeface="Arial" panose="020B0604020202020204" pitchFamily="34" charset="0"/>
                <a:ea typeface="Calibri" panose="020F0502020204030204" pitchFamily="34" charset="0"/>
                <a:cs typeface="Times New Roman" panose="02020603050405020304" pitchFamily="18" charset="0"/>
              </a:rPr>
              <a:t>CLÍNICOS</a:t>
            </a:r>
            <a:endParaRPr lang="pt-BR" sz="7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CaixaDeTexto 5">
            <a:extLst>
              <a:ext uri="{FF2B5EF4-FFF2-40B4-BE49-F238E27FC236}">
                <a16:creationId xmlns:a16="http://schemas.microsoft.com/office/drawing/2014/main" id="{219E0F90-09F0-FF51-80BC-58F90F61CB11}"/>
              </a:ext>
            </a:extLst>
          </p:cNvPr>
          <p:cNvSpPr txBox="1"/>
          <p:nvPr/>
        </p:nvSpPr>
        <p:spPr>
          <a:xfrm>
            <a:off x="1713659" y="6373394"/>
            <a:ext cx="25372916" cy="1414170"/>
          </a:xfrm>
          <a:prstGeom prst="rect">
            <a:avLst/>
          </a:prstGeom>
          <a:noFill/>
        </p:spPr>
        <p:txBody>
          <a:bodyPr wrap="square">
            <a:spAutoFit/>
          </a:bodyPr>
          <a:lstStyle/>
          <a:p>
            <a:pPr algn="ctr">
              <a:lnSpc>
                <a:spcPct val="115000"/>
              </a:lnSpc>
              <a:spcAft>
                <a:spcPts val="1000"/>
              </a:spcAft>
            </a:pPr>
            <a:r>
              <a:rPr lang="pt-BR" sz="4000" b="1" dirty="0">
                <a:effectLst/>
                <a:latin typeface="Arial" panose="020B0604020202020204" pitchFamily="34" charset="0"/>
                <a:ea typeface="Calibri" panose="020F0502020204030204" pitchFamily="34" charset="0"/>
                <a:cs typeface="Arial" panose="020B0604020202020204" pitchFamily="34" charset="0"/>
              </a:rPr>
              <a:t>Ana Clara Cerqueira Silva</a:t>
            </a:r>
            <a:r>
              <a:rPr lang="pt-BR" sz="4000" b="1" baseline="30000" dirty="0">
                <a:effectLst/>
                <a:latin typeface="Arial" panose="020B0604020202020204" pitchFamily="34" charset="0"/>
                <a:ea typeface="Calibri" panose="020F0502020204030204" pitchFamily="34" charset="0"/>
                <a:cs typeface="Arial" panose="020B0604020202020204" pitchFamily="34" charset="0"/>
              </a:rPr>
              <a:t>1</a:t>
            </a:r>
            <a:r>
              <a:rPr lang="pt-BR" sz="4000" b="1" dirty="0">
                <a:effectLst/>
                <a:latin typeface="Arial" panose="020B0604020202020204" pitchFamily="34" charset="0"/>
                <a:ea typeface="Calibri" panose="020F0502020204030204" pitchFamily="34" charset="0"/>
                <a:cs typeface="Arial" panose="020B0604020202020204" pitchFamily="34" charset="0"/>
              </a:rPr>
              <a:t>; Camila Valente</a:t>
            </a:r>
            <a:r>
              <a:rPr lang="pt-BR" sz="4000" b="1" baseline="30000" dirty="0">
                <a:effectLst/>
                <a:latin typeface="Arial" panose="020B0604020202020204" pitchFamily="34" charset="0"/>
                <a:ea typeface="Calibri" panose="020F0502020204030204" pitchFamily="34" charset="0"/>
                <a:cs typeface="Arial" panose="020B0604020202020204" pitchFamily="34" charset="0"/>
              </a:rPr>
              <a:t>2</a:t>
            </a:r>
            <a:r>
              <a:rPr lang="pt-BR" sz="4000" b="1" dirty="0">
                <a:effectLst/>
                <a:latin typeface="Arial" panose="020B0604020202020204" pitchFamily="34" charset="0"/>
                <a:ea typeface="Calibri" panose="020F0502020204030204" pitchFamily="34" charset="0"/>
                <a:cs typeface="Arial" panose="020B0604020202020204" pitchFamily="34" charset="0"/>
              </a:rPr>
              <a:t>; Dra. Bruna Machado</a:t>
            </a:r>
            <a:r>
              <a:rPr lang="pt-BR" sz="4000" b="1" baseline="30000" dirty="0">
                <a:effectLst/>
                <a:latin typeface="Arial" panose="020B0604020202020204" pitchFamily="34" charset="0"/>
                <a:ea typeface="Calibri" panose="020F0502020204030204" pitchFamily="34" charset="0"/>
                <a:cs typeface="Arial" panose="020B0604020202020204" pitchFamily="34" charset="0"/>
              </a:rPr>
              <a:t>2</a:t>
            </a:r>
            <a:endParaRPr lang="pt-BR" sz="4000" b="1" dirty="0">
              <a:effectLst/>
              <a:latin typeface="Arial" panose="020B0604020202020204" pitchFamily="34" charset="0"/>
              <a:ea typeface="Calibri" panose="020F0502020204030204" pitchFamily="34" charset="0"/>
              <a:cs typeface="Arial" panose="020B0604020202020204" pitchFamily="34" charset="0"/>
            </a:endParaRPr>
          </a:p>
          <a:p>
            <a:pPr algn="ctr">
              <a:lnSpc>
                <a:spcPct val="115000"/>
              </a:lnSpc>
              <a:spcAft>
                <a:spcPts val="1000"/>
              </a:spcAft>
            </a:pPr>
            <a:r>
              <a:rPr lang="pt-BR" sz="3000" i="1" baseline="30000" dirty="0">
                <a:effectLst/>
                <a:latin typeface="Arial" panose="020B0604020202020204" pitchFamily="34" charset="0"/>
                <a:ea typeface="Calibri" panose="020F0502020204030204" pitchFamily="34" charset="0"/>
                <a:cs typeface="Arial" panose="020B0604020202020204" pitchFamily="34" charset="0"/>
              </a:rPr>
              <a:t>1 </a:t>
            </a:r>
            <a:r>
              <a:rPr lang="pt-BR" sz="3000" i="1" dirty="0">
                <a:effectLst/>
                <a:latin typeface="Arial" panose="020B0604020202020204" pitchFamily="34" charset="0"/>
                <a:ea typeface="Calibri" panose="020F0502020204030204" pitchFamily="34" charset="0"/>
                <a:cs typeface="Arial" panose="020B0604020202020204" pitchFamily="34" charset="0"/>
              </a:rPr>
              <a:t>Bolsista Iniciação Científica - MEDTECH; anaclara@fieb.org.br; </a:t>
            </a:r>
            <a:r>
              <a:rPr lang="pt-BR" sz="3000" i="1" baseline="30000" dirty="0">
                <a:effectLst/>
                <a:latin typeface="Arial" panose="020B0604020202020204" pitchFamily="34" charset="0"/>
                <a:ea typeface="Calibri" panose="020F0502020204030204" pitchFamily="34" charset="0"/>
                <a:cs typeface="Arial" panose="020B0604020202020204" pitchFamily="34" charset="0"/>
              </a:rPr>
              <a:t>2 </a:t>
            </a:r>
            <a:r>
              <a:rPr lang="pt-BR" sz="3000" i="1" dirty="0">
                <a:effectLst/>
                <a:latin typeface="Arial" panose="020B0604020202020204" pitchFamily="34" charset="0"/>
                <a:ea typeface="Calibri" panose="020F0502020204030204" pitchFamily="34" charset="0"/>
                <a:cs typeface="Arial" panose="020B0604020202020204" pitchFamily="34" charset="0"/>
              </a:rPr>
              <a:t>Centro Universitário SENAI CIMATEC; </a:t>
            </a:r>
            <a:r>
              <a:rPr lang="pt-BR" sz="3000" i="1" dirty="0" err="1">
                <a:effectLst/>
                <a:latin typeface="Arial" panose="020B0604020202020204" pitchFamily="34" charset="0"/>
                <a:ea typeface="Calibri" panose="020F0502020204030204" pitchFamily="34" charset="0"/>
                <a:cs typeface="Arial" panose="020B0604020202020204" pitchFamily="34" charset="0"/>
              </a:rPr>
              <a:t>Salvador-BA</a:t>
            </a:r>
            <a:r>
              <a:rPr lang="pt-BR" sz="3000" i="1" dirty="0">
                <a:effectLst/>
                <a:latin typeface="Arial" panose="020B0604020202020204" pitchFamily="34" charset="0"/>
                <a:ea typeface="Calibri" panose="020F0502020204030204" pitchFamily="34" charset="0"/>
                <a:cs typeface="Arial" panose="020B0604020202020204" pitchFamily="34" charset="0"/>
              </a:rPr>
              <a:t>; brunam@fieb.org.br</a:t>
            </a:r>
          </a:p>
        </p:txBody>
      </p:sp>
      <p:sp>
        <p:nvSpPr>
          <p:cNvPr id="8" name="CaixaDeTexto 7">
            <a:extLst>
              <a:ext uri="{FF2B5EF4-FFF2-40B4-BE49-F238E27FC236}">
                <a16:creationId xmlns:a16="http://schemas.microsoft.com/office/drawing/2014/main" id="{2D254BB9-DAC5-0DB2-416B-6ABEAC047B65}"/>
              </a:ext>
            </a:extLst>
          </p:cNvPr>
          <p:cNvSpPr txBox="1"/>
          <p:nvPr/>
        </p:nvSpPr>
        <p:spPr>
          <a:xfrm>
            <a:off x="710475" y="8513063"/>
            <a:ext cx="12969013" cy="707886"/>
          </a:xfrm>
          <a:prstGeom prst="rect">
            <a:avLst/>
          </a:prstGeom>
          <a:solidFill>
            <a:srgbClr val="0084D9"/>
          </a:solidFill>
        </p:spPr>
        <p:txBody>
          <a:bodyPr wrap="square">
            <a:spAutoFit/>
          </a:bodyPr>
          <a:lstStyle/>
          <a:p>
            <a:pPr algn="ctr"/>
            <a:r>
              <a:rPr lang="pt-BR" sz="4000" b="1" dirty="0">
                <a:effectLst/>
                <a:latin typeface="Arial" panose="020B0604020202020204" pitchFamily="34" charset="0"/>
                <a:ea typeface="Calibri" panose="020F0502020204030204" pitchFamily="34" charset="0"/>
              </a:rPr>
              <a:t>INTRODUÇÃO</a:t>
            </a:r>
            <a:endParaRPr lang="pt-BR" sz="4000" dirty="0"/>
          </a:p>
        </p:txBody>
      </p:sp>
      <p:sp>
        <p:nvSpPr>
          <p:cNvPr id="9" name="CaixaDeTexto 8">
            <a:extLst>
              <a:ext uri="{FF2B5EF4-FFF2-40B4-BE49-F238E27FC236}">
                <a16:creationId xmlns:a16="http://schemas.microsoft.com/office/drawing/2014/main" id="{346E19DC-2ABE-7B02-BBB4-88C644C3A0C6}"/>
              </a:ext>
            </a:extLst>
          </p:cNvPr>
          <p:cNvSpPr txBox="1"/>
          <p:nvPr/>
        </p:nvSpPr>
        <p:spPr>
          <a:xfrm>
            <a:off x="710475" y="33006204"/>
            <a:ext cx="27405850" cy="707886"/>
          </a:xfrm>
          <a:prstGeom prst="rect">
            <a:avLst/>
          </a:prstGeom>
          <a:solidFill>
            <a:srgbClr val="0084D9"/>
          </a:solidFill>
        </p:spPr>
        <p:txBody>
          <a:bodyPr wrap="square">
            <a:spAutoFit/>
          </a:bodyPr>
          <a:lstStyle>
            <a:defPPr>
              <a:defRPr lang="en-US"/>
            </a:defPPr>
            <a:lvl1pPr algn="ctr">
              <a:defRPr sz="4000" b="1">
                <a:effectLst/>
                <a:latin typeface="Arial" panose="020B0604020202020204" pitchFamily="34" charset="0"/>
                <a:ea typeface="Calibri" panose="020F0502020204030204" pitchFamily="34" charset="0"/>
              </a:defRPr>
            </a:lvl1pPr>
          </a:lstStyle>
          <a:p>
            <a:r>
              <a:rPr lang="pt-BR" dirty="0"/>
              <a:t>REFERÊNCIAS</a:t>
            </a:r>
          </a:p>
        </p:txBody>
      </p:sp>
      <p:sp>
        <p:nvSpPr>
          <p:cNvPr id="10" name="CaixaDeTexto 9">
            <a:extLst>
              <a:ext uri="{FF2B5EF4-FFF2-40B4-BE49-F238E27FC236}">
                <a16:creationId xmlns:a16="http://schemas.microsoft.com/office/drawing/2014/main" id="{5942F5A4-1F8A-EDD6-F1F5-A87D5799EFE9}"/>
              </a:ext>
            </a:extLst>
          </p:cNvPr>
          <p:cNvSpPr txBox="1"/>
          <p:nvPr/>
        </p:nvSpPr>
        <p:spPr>
          <a:xfrm>
            <a:off x="710476" y="19799186"/>
            <a:ext cx="12995387" cy="707886"/>
          </a:xfrm>
          <a:prstGeom prst="rect">
            <a:avLst/>
          </a:prstGeom>
          <a:solidFill>
            <a:srgbClr val="0084D9"/>
          </a:solidFill>
        </p:spPr>
        <p:txBody>
          <a:bodyPr wrap="square">
            <a:spAutoFit/>
          </a:bodyPr>
          <a:lstStyle>
            <a:defPPr>
              <a:defRPr lang="en-US"/>
            </a:defPPr>
            <a:lvl1pPr algn="ctr">
              <a:defRPr sz="4000" b="1">
                <a:effectLst/>
                <a:latin typeface="Arial" panose="020B0604020202020204" pitchFamily="34" charset="0"/>
                <a:ea typeface="Calibri" panose="020F0502020204030204" pitchFamily="34" charset="0"/>
              </a:defRPr>
            </a:lvl1pPr>
          </a:lstStyle>
          <a:p>
            <a:r>
              <a:rPr lang="pt-BR" dirty="0"/>
              <a:t>OBJETIVO</a:t>
            </a:r>
          </a:p>
        </p:txBody>
      </p:sp>
      <p:sp>
        <p:nvSpPr>
          <p:cNvPr id="11" name="CaixaDeTexto 10">
            <a:extLst>
              <a:ext uri="{FF2B5EF4-FFF2-40B4-BE49-F238E27FC236}">
                <a16:creationId xmlns:a16="http://schemas.microsoft.com/office/drawing/2014/main" id="{13F25D91-96F0-9AFD-D946-8F977E097C42}"/>
              </a:ext>
            </a:extLst>
          </p:cNvPr>
          <p:cNvSpPr txBox="1"/>
          <p:nvPr/>
        </p:nvSpPr>
        <p:spPr>
          <a:xfrm>
            <a:off x="710476" y="22818112"/>
            <a:ext cx="12969012" cy="707886"/>
          </a:xfrm>
          <a:prstGeom prst="rect">
            <a:avLst/>
          </a:prstGeom>
          <a:solidFill>
            <a:srgbClr val="0084D9"/>
          </a:solidFill>
        </p:spPr>
        <p:txBody>
          <a:bodyPr wrap="square">
            <a:spAutoFit/>
          </a:bodyPr>
          <a:lstStyle>
            <a:defPPr>
              <a:defRPr lang="en-US"/>
            </a:defPPr>
            <a:lvl1pPr algn="ctr">
              <a:defRPr sz="4000" b="1">
                <a:effectLst/>
                <a:latin typeface="Arial" panose="020B0604020202020204" pitchFamily="34" charset="0"/>
                <a:ea typeface="Calibri" panose="020F0502020204030204" pitchFamily="34" charset="0"/>
              </a:defRPr>
            </a:lvl1pPr>
          </a:lstStyle>
          <a:p>
            <a:r>
              <a:rPr lang="pt-BR" dirty="0"/>
              <a:t>METODOLOGIA</a:t>
            </a:r>
          </a:p>
        </p:txBody>
      </p:sp>
      <p:sp>
        <p:nvSpPr>
          <p:cNvPr id="14" name="CaixaDeTexto 13">
            <a:extLst>
              <a:ext uri="{FF2B5EF4-FFF2-40B4-BE49-F238E27FC236}">
                <a16:creationId xmlns:a16="http://schemas.microsoft.com/office/drawing/2014/main" id="{715558D3-65A2-F3DD-E90C-60C4552C30A3}"/>
              </a:ext>
            </a:extLst>
          </p:cNvPr>
          <p:cNvSpPr txBox="1"/>
          <p:nvPr/>
        </p:nvSpPr>
        <p:spPr>
          <a:xfrm>
            <a:off x="15140496" y="24952038"/>
            <a:ext cx="12995386" cy="707886"/>
          </a:xfrm>
          <a:prstGeom prst="rect">
            <a:avLst/>
          </a:prstGeom>
          <a:solidFill>
            <a:srgbClr val="0084D9"/>
          </a:solidFill>
        </p:spPr>
        <p:txBody>
          <a:bodyPr wrap="square">
            <a:spAutoFit/>
          </a:bodyPr>
          <a:lstStyle>
            <a:defPPr>
              <a:defRPr lang="en-US"/>
            </a:defPPr>
            <a:lvl1pPr algn="ctr">
              <a:defRPr sz="4000" b="1">
                <a:effectLst/>
                <a:latin typeface="Arial" panose="020B0604020202020204" pitchFamily="34" charset="0"/>
                <a:ea typeface="Calibri" panose="020F0502020204030204" pitchFamily="34" charset="0"/>
              </a:defRPr>
            </a:lvl1pPr>
          </a:lstStyle>
          <a:p>
            <a:r>
              <a:rPr lang="pt-BR" dirty="0"/>
              <a:t>CONSIDERAÇÕES FINAIS</a:t>
            </a:r>
          </a:p>
        </p:txBody>
      </p:sp>
      <p:sp>
        <p:nvSpPr>
          <p:cNvPr id="16" name="CaixaDeTexto 15">
            <a:extLst>
              <a:ext uri="{FF2B5EF4-FFF2-40B4-BE49-F238E27FC236}">
                <a16:creationId xmlns:a16="http://schemas.microsoft.com/office/drawing/2014/main" id="{D12AE791-5F3B-17CB-A622-3A525BF49E3F}"/>
              </a:ext>
            </a:extLst>
          </p:cNvPr>
          <p:cNvSpPr txBox="1"/>
          <p:nvPr/>
        </p:nvSpPr>
        <p:spPr>
          <a:xfrm>
            <a:off x="15120938" y="8513063"/>
            <a:ext cx="12969012" cy="707886"/>
          </a:xfrm>
          <a:prstGeom prst="rect">
            <a:avLst/>
          </a:prstGeom>
          <a:solidFill>
            <a:srgbClr val="0084D9"/>
          </a:solidFill>
        </p:spPr>
        <p:txBody>
          <a:bodyPr wrap="square">
            <a:spAutoFit/>
          </a:bodyPr>
          <a:lstStyle/>
          <a:p>
            <a:pPr algn="ctr"/>
            <a:r>
              <a:rPr lang="pt-BR" sz="4000" b="1" dirty="0">
                <a:effectLst/>
                <a:latin typeface="Arial" panose="020B0604020202020204" pitchFamily="34" charset="0"/>
                <a:ea typeface="Calibri" panose="020F0502020204030204" pitchFamily="34" charset="0"/>
              </a:rPr>
              <a:t>FUNDAMENTAÇÃO TEÓRICA</a:t>
            </a:r>
          </a:p>
        </p:txBody>
      </p:sp>
      <p:sp>
        <p:nvSpPr>
          <p:cNvPr id="20" name="CaixaDeTexto 19">
            <a:extLst>
              <a:ext uri="{FF2B5EF4-FFF2-40B4-BE49-F238E27FC236}">
                <a16:creationId xmlns:a16="http://schemas.microsoft.com/office/drawing/2014/main" id="{E91DD819-D70C-9502-EB75-0D00D9AB9BCB}"/>
              </a:ext>
            </a:extLst>
          </p:cNvPr>
          <p:cNvSpPr txBox="1"/>
          <p:nvPr/>
        </p:nvSpPr>
        <p:spPr>
          <a:xfrm>
            <a:off x="710475" y="34034956"/>
            <a:ext cx="27323752" cy="954107"/>
          </a:xfrm>
          <a:prstGeom prst="rect">
            <a:avLst/>
          </a:prstGeom>
          <a:noFill/>
        </p:spPr>
        <p:txBody>
          <a:bodyPr wrap="square">
            <a:spAutoFit/>
          </a:bodyPr>
          <a:lstStyle/>
          <a:p>
            <a:pPr algn="just"/>
            <a:r>
              <a:rPr lang="pt-BR" sz="2800" baseline="30000" dirty="0">
                <a:solidFill>
                  <a:srgbClr val="000000"/>
                </a:solidFill>
                <a:latin typeface="Arial" panose="020B0604020202020204" pitchFamily="34" charset="0"/>
                <a:ea typeface="Calibri" panose="020F0502020204030204" pitchFamily="34" charset="0"/>
              </a:rPr>
              <a:t>¹</a:t>
            </a:r>
            <a:r>
              <a:rPr lang="pt-BR" sz="2800" baseline="30000" dirty="0">
                <a:solidFill>
                  <a:srgbClr val="000000"/>
                </a:solidFill>
                <a:effectLst/>
                <a:latin typeface="Arial" panose="020B0604020202020204" pitchFamily="34" charset="0"/>
                <a:ea typeface="Calibri" panose="020F0502020204030204" pitchFamily="34" charset="0"/>
              </a:rPr>
              <a:t> </a:t>
            </a:r>
            <a:r>
              <a:rPr lang="pt-BR" sz="2800" dirty="0">
                <a:solidFill>
                  <a:srgbClr val="000000"/>
                </a:solidFill>
                <a:effectLst/>
                <a:latin typeface="Arial" panose="020B0604020202020204" pitchFamily="34" charset="0"/>
                <a:ea typeface="Calibri" panose="020F0502020204030204" pitchFamily="34" charset="0"/>
              </a:rPr>
              <a:t>EISENBERG, Tatiana Abreu. </a:t>
            </a:r>
            <a:r>
              <a:rPr lang="pt-BR" sz="2800" b="1" dirty="0">
                <a:solidFill>
                  <a:srgbClr val="000000"/>
                </a:solidFill>
                <a:effectLst/>
                <a:latin typeface="Arial" panose="020B0604020202020204" pitchFamily="34" charset="0"/>
                <a:ea typeface="Calibri" panose="020F0502020204030204" pitchFamily="34" charset="0"/>
              </a:rPr>
              <a:t>Implicações éticas relacionadas aos ensaios clínicos</a:t>
            </a:r>
            <a:r>
              <a:rPr lang="pt-BR" sz="2800" dirty="0">
                <a:solidFill>
                  <a:srgbClr val="000000"/>
                </a:solidFill>
                <a:effectLst/>
                <a:latin typeface="Arial" panose="020B0604020202020204" pitchFamily="34" charset="0"/>
                <a:ea typeface="Calibri" panose="020F0502020204030204" pitchFamily="34" charset="0"/>
              </a:rPr>
              <a:t>. Caeté: BJSCR, 2021.</a:t>
            </a:r>
            <a:br>
              <a:rPr lang="pt-BR" sz="2800" dirty="0">
                <a:solidFill>
                  <a:srgbClr val="000000"/>
                </a:solidFill>
                <a:effectLst/>
                <a:latin typeface="Arial" panose="020B0604020202020204" pitchFamily="34" charset="0"/>
                <a:ea typeface="Calibri" panose="020F0502020204030204" pitchFamily="34" charset="0"/>
              </a:rPr>
            </a:br>
            <a:r>
              <a:rPr lang="pt-BR" sz="2800" baseline="30000" dirty="0">
                <a:solidFill>
                  <a:srgbClr val="000000"/>
                </a:solidFill>
                <a:latin typeface="Arial" panose="020B0604020202020204" pitchFamily="34" charset="0"/>
                <a:ea typeface="Calibri" panose="020F0502020204030204" pitchFamily="34" charset="0"/>
              </a:rPr>
              <a:t>²</a:t>
            </a:r>
            <a:r>
              <a:rPr lang="pt-BR" sz="2800" baseline="30000" dirty="0">
                <a:solidFill>
                  <a:srgbClr val="000000"/>
                </a:solidFill>
                <a:effectLst/>
                <a:latin typeface="Arial" panose="020B0604020202020204" pitchFamily="34" charset="0"/>
                <a:ea typeface="Calibri" panose="020F0502020204030204" pitchFamily="34" charset="0"/>
              </a:rPr>
              <a:t> </a:t>
            </a:r>
            <a:r>
              <a:rPr lang="pt-BR" sz="2800" dirty="0">
                <a:solidFill>
                  <a:srgbClr val="000000"/>
                </a:solidFill>
                <a:effectLst/>
                <a:latin typeface="Arial" panose="020B0604020202020204" pitchFamily="34" charset="0"/>
                <a:ea typeface="Calibri" panose="020F0502020204030204" pitchFamily="34" charset="0"/>
              </a:rPr>
              <a:t>LIMA, </a:t>
            </a:r>
            <a:r>
              <a:rPr lang="pt-BR" sz="2800" dirty="0" err="1">
                <a:solidFill>
                  <a:srgbClr val="000000"/>
                </a:solidFill>
                <a:effectLst/>
                <a:latin typeface="Arial" panose="020B0604020202020204" pitchFamily="34" charset="0"/>
                <a:ea typeface="Calibri" panose="020F0502020204030204" pitchFamily="34" charset="0"/>
              </a:rPr>
              <a:t>Jaderson</a:t>
            </a:r>
            <a:r>
              <a:rPr lang="pt-BR" sz="2800" dirty="0">
                <a:solidFill>
                  <a:srgbClr val="000000"/>
                </a:solidFill>
                <a:effectLst/>
                <a:latin typeface="Arial" panose="020B0604020202020204" pitchFamily="34" charset="0"/>
                <a:ea typeface="Calibri" panose="020F0502020204030204" pitchFamily="34" charset="0"/>
              </a:rPr>
              <a:t> S. et al. </a:t>
            </a:r>
            <a:r>
              <a:rPr lang="pt-BR" sz="2800" b="1" dirty="0">
                <a:solidFill>
                  <a:srgbClr val="000000"/>
                </a:solidFill>
                <a:effectLst/>
                <a:latin typeface="Arial" panose="020B0604020202020204" pitchFamily="34" charset="0"/>
                <a:ea typeface="Calibri" panose="020F0502020204030204" pitchFamily="34" charset="0"/>
              </a:rPr>
              <a:t>Pesquisa clínica: fundamentos, aspectos éticos e perspectivas</a:t>
            </a:r>
            <a:r>
              <a:rPr lang="pt-BR" sz="2800" dirty="0">
                <a:solidFill>
                  <a:srgbClr val="000000"/>
                </a:solidFill>
                <a:effectLst/>
                <a:latin typeface="Arial" panose="020B0604020202020204" pitchFamily="34" charset="0"/>
                <a:ea typeface="Calibri" panose="020F0502020204030204" pitchFamily="34" charset="0"/>
              </a:rPr>
              <a:t>. Revista da SOCERJ, v. 16, n. 4, p. 225-233, 2003.</a:t>
            </a:r>
            <a:endParaRPr lang="pt-BR" sz="2800" dirty="0"/>
          </a:p>
        </p:txBody>
      </p:sp>
      <p:sp>
        <p:nvSpPr>
          <p:cNvPr id="24" name="CaixaDeTexto 23">
            <a:extLst>
              <a:ext uri="{FF2B5EF4-FFF2-40B4-BE49-F238E27FC236}">
                <a16:creationId xmlns:a16="http://schemas.microsoft.com/office/drawing/2014/main" id="{70E36CC5-AF80-53C4-4621-0A88181E22E7}"/>
              </a:ext>
            </a:extLst>
          </p:cNvPr>
          <p:cNvSpPr txBox="1"/>
          <p:nvPr/>
        </p:nvSpPr>
        <p:spPr>
          <a:xfrm>
            <a:off x="736850" y="20714949"/>
            <a:ext cx="12995387" cy="1077218"/>
          </a:xfrm>
          <a:prstGeom prst="rect">
            <a:avLst/>
          </a:prstGeom>
          <a:noFill/>
        </p:spPr>
        <p:txBody>
          <a:bodyPr wrap="square">
            <a:spAutoFit/>
          </a:bodyPr>
          <a:lstStyle/>
          <a:p>
            <a:pPr algn="just"/>
            <a:r>
              <a:rPr lang="pt-BR" sz="3200" b="1" dirty="0">
                <a:latin typeface="Arial" panose="020B0604020202020204" pitchFamily="34" charset="0"/>
                <a:ea typeface="Calibri" panose="020F0502020204030204" pitchFamily="34" charset="0"/>
                <a:cs typeface="Arial" panose="020B0604020202020204" pitchFamily="34" charset="0"/>
              </a:rPr>
              <a:t>	</a:t>
            </a:r>
            <a:r>
              <a:rPr lang="pt-BR" sz="3200" dirty="0">
                <a:effectLst/>
                <a:latin typeface="Arial" panose="020B0604020202020204" pitchFamily="34" charset="0"/>
                <a:ea typeface="Calibri" panose="020F0502020204030204" pitchFamily="34" charset="0"/>
                <a:cs typeface="Arial" panose="020B0604020202020204" pitchFamily="34" charset="0"/>
              </a:rPr>
              <a:t>Descrever os processos éticos e bioéticos que envolvem a pesquisa clínica, sua aplicabilidade e implicações no contexto atual.</a:t>
            </a:r>
            <a:endParaRPr lang="pt-BR" sz="3200" dirty="0"/>
          </a:p>
        </p:txBody>
      </p:sp>
      <p:grpSp>
        <p:nvGrpSpPr>
          <p:cNvPr id="2" name="Agrupar 1">
            <a:extLst>
              <a:ext uri="{FF2B5EF4-FFF2-40B4-BE49-F238E27FC236}">
                <a16:creationId xmlns:a16="http://schemas.microsoft.com/office/drawing/2014/main" id="{980216DD-E024-D165-86E6-308E3D95A030}"/>
              </a:ext>
            </a:extLst>
          </p:cNvPr>
          <p:cNvGrpSpPr/>
          <p:nvPr/>
        </p:nvGrpSpPr>
        <p:grpSpPr>
          <a:xfrm>
            <a:off x="822001" y="24176495"/>
            <a:ext cx="12741145" cy="6468467"/>
            <a:chOff x="1067702" y="22159967"/>
            <a:chExt cx="12741145" cy="6468467"/>
          </a:xfrm>
        </p:grpSpPr>
        <p:sp>
          <p:nvSpPr>
            <p:cNvPr id="46" name="Retângulo 45">
              <a:extLst>
                <a:ext uri="{FF2B5EF4-FFF2-40B4-BE49-F238E27FC236}">
                  <a16:creationId xmlns:a16="http://schemas.microsoft.com/office/drawing/2014/main" id="{028C785E-6EFC-BAC2-32F5-07E8C3D71812}"/>
                </a:ext>
              </a:extLst>
            </p:cNvPr>
            <p:cNvSpPr/>
            <p:nvPr/>
          </p:nvSpPr>
          <p:spPr>
            <a:xfrm>
              <a:off x="3125189" y="22159967"/>
              <a:ext cx="8632070" cy="553996"/>
            </a:xfrm>
            <a:prstGeom prst="rect">
              <a:avLst/>
            </a:prstGeom>
            <a:ln w="6350">
              <a:solidFill>
                <a:schemeClr val="tx1"/>
              </a:solidFill>
            </a:ln>
            <a:effectLst/>
          </p:spPr>
          <p:style>
            <a:lnRef idx="2">
              <a:schemeClr val="dk1"/>
            </a:lnRef>
            <a:fillRef idx="1">
              <a:schemeClr val="lt1"/>
            </a:fillRef>
            <a:effectRef idx="0">
              <a:schemeClr val="dk1"/>
            </a:effectRef>
            <a:fontRef idx="minor">
              <a:schemeClr val="dk1"/>
            </a:fontRef>
          </p:style>
          <p:txBody>
            <a:bodyPr rot="0" spcFirstLastPara="1" vertOverflow="overflow" horzOverflow="overflow" vert="horz" wrap="square" lIns="45719" tIns="45719" rIns="45719" bIns="45719" numCol="1" spcCol="38100" rtlCol="0" anchor="ctr">
              <a:spAutoFit/>
            </a:bodyPr>
            <a:lstStyle/>
            <a:p>
              <a:pPr marL="0" marR="0" indent="0" algn="ctr" defTabSz="587878" rtl="0" fontAlgn="auto" latinLnBrk="0" hangingPunct="0">
                <a:lnSpc>
                  <a:spcPct val="100000"/>
                </a:lnSpc>
                <a:spcBef>
                  <a:spcPts val="0"/>
                </a:spcBef>
                <a:spcAft>
                  <a:spcPts val="0"/>
                </a:spcAft>
                <a:buClrTx/>
                <a:buSzTx/>
                <a:buFontTx/>
                <a:buNone/>
                <a:tabLst/>
              </a:pPr>
              <a:r>
                <a:rPr kumimoji="0" lang="pt-BR" sz="3000" b="1" i="0" u="none" strike="noStrike" normalizeH="0" baseline="0" dirty="0">
                  <a:ln w="0"/>
                  <a:solidFill>
                    <a:schemeClr val="tx1"/>
                  </a:solidFill>
                  <a:effectLst>
                    <a:outerShdw blurRad="38100" dist="38100" dir="2700000" algn="tl">
                      <a:srgbClr val="000000">
                        <a:alpha val="43137"/>
                      </a:srgbClr>
                    </a:outerShdw>
                  </a:effectLst>
                  <a:uFillTx/>
                  <a:latin typeface="Arial" panose="020B0604020202020204" pitchFamily="34" charset="0"/>
                  <a:ea typeface="+mj-ea"/>
                  <a:cs typeface="Arial" panose="020B0604020202020204" pitchFamily="34" charset="0"/>
                  <a:sym typeface="Helvetica"/>
                </a:rPr>
                <a:t>Revisão de Literatura + </a:t>
              </a:r>
              <a:r>
                <a:rPr lang="pt-BR" sz="3000" b="1" dirty="0">
                  <a:ln w="0"/>
                  <a:solidFill>
                    <a:schemeClr val="tx1"/>
                  </a:solidFill>
                  <a:effectLst>
                    <a:outerShdw blurRad="38100" dist="38100" dir="2700000" algn="tl">
                      <a:srgbClr val="000000">
                        <a:alpha val="43137"/>
                      </a:srgbClr>
                    </a:outerShdw>
                  </a:effectLst>
                  <a:latin typeface="Arial" panose="020B0604020202020204" pitchFamily="34" charset="0"/>
                  <a:ea typeface="+mj-ea"/>
                  <a:cs typeface="Arial" panose="020B0604020202020204" pitchFamily="34" charset="0"/>
                  <a:sym typeface="Helvetica"/>
                </a:rPr>
                <a:t>Observacional</a:t>
              </a:r>
              <a:endParaRPr kumimoji="0" lang="pt-BR" sz="3000" b="1" i="0" u="none" strike="noStrike" normalizeH="0" baseline="0" dirty="0">
                <a:ln w="0"/>
                <a:solidFill>
                  <a:schemeClr val="tx1"/>
                </a:solidFill>
                <a:effectLst>
                  <a:outerShdw blurRad="38100" dist="38100" dir="2700000" algn="tl">
                    <a:srgbClr val="000000">
                      <a:alpha val="43137"/>
                    </a:srgbClr>
                  </a:outerShdw>
                </a:effectLst>
                <a:uFillTx/>
                <a:latin typeface="Arial" panose="020B0604020202020204" pitchFamily="34" charset="0"/>
                <a:ea typeface="+mj-ea"/>
                <a:cs typeface="Arial" panose="020B0604020202020204" pitchFamily="34" charset="0"/>
                <a:sym typeface="Helvetica"/>
              </a:endParaRPr>
            </a:p>
          </p:txBody>
        </p:sp>
        <p:sp>
          <p:nvSpPr>
            <p:cNvPr id="47" name="Retângulo 46">
              <a:extLst>
                <a:ext uri="{FF2B5EF4-FFF2-40B4-BE49-F238E27FC236}">
                  <a16:creationId xmlns:a16="http://schemas.microsoft.com/office/drawing/2014/main" id="{675A55F4-DC14-D638-2AB5-BDAE43390C32}"/>
                </a:ext>
              </a:extLst>
            </p:cNvPr>
            <p:cNvSpPr/>
            <p:nvPr/>
          </p:nvSpPr>
          <p:spPr>
            <a:xfrm>
              <a:off x="1601487" y="23098363"/>
              <a:ext cx="5144915" cy="477052"/>
            </a:xfrm>
            <a:prstGeom prst="rect">
              <a:avLst/>
            </a:prstGeom>
            <a:ln w="6350">
              <a:solidFill>
                <a:schemeClr val="tx1"/>
              </a:solidFill>
            </a:ln>
            <a:effectLst/>
          </p:spPr>
          <p:style>
            <a:lnRef idx="2">
              <a:schemeClr val="dk1"/>
            </a:lnRef>
            <a:fillRef idx="1">
              <a:schemeClr val="lt1"/>
            </a:fillRef>
            <a:effectRef idx="0">
              <a:schemeClr val="dk1"/>
            </a:effectRef>
            <a:fontRef idx="minor">
              <a:schemeClr val="dk1"/>
            </a:fontRef>
          </p:style>
          <p:txBody>
            <a:bodyPr rot="0" spcFirstLastPara="1" vertOverflow="overflow" horzOverflow="overflow" vert="horz" wrap="square" lIns="45719" tIns="45719" rIns="45719" bIns="45719" numCol="1" spcCol="38100" rtlCol="0" anchor="ctr">
              <a:spAutoFit/>
            </a:bodyPr>
            <a:lstStyle/>
            <a:p>
              <a:pPr marL="0" marR="0" indent="0" algn="ctr" defTabSz="587878" rtl="0" fontAlgn="auto" latinLnBrk="0" hangingPunct="0">
                <a:lnSpc>
                  <a:spcPct val="100000"/>
                </a:lnSpc>
                <a:spcBef>
                  <a:spcPts val="0"/>
                </a:spcBef>
                <a:spcAft>
                  <a:spcPts val="0"/>
                </a:spcAft>
                <a:buClrTx/>
                <a:buSzTx/>
                <a:buFontTx/>
                <a:buNone/>
                <a:tabLst/>
              </a:pPr>
              <a:r>
                <a:rPr kumimoji="0" lang="pt-BR" sz="2500" b="1" i="0" u="none" strike="noStrike" normalizeH="0" baseline="0" dirty="0">
                  <a:ln w="0"/>
                  <a:solidFill>
                    <a:schemeClr val="tx1"/>
                  </a:solidFill>
                  <a:uFillTx/>
                  <a:latin typeface="Arial" panose="020B0604020202020204" pitchFamily="34" charset="0"/>
                  <a:ea typeface="+mj-ea"/>
                  <a:cs typeface="Arial" panose="020B0604020202020204" pitchFamily="34" charset="0"/>
                  <a:sym typeface="Helvetica"/>
                </a:rPr>
                <a:t>Revisão Literatura</a:t>
              </a:r>
            </a:p>
          </p:txBody>
        </p:sp>
        <p:sp>
          <p:nvSpPr>
            <p:cNvPr id="48" name="Retângulo 47">
              <a:extLst>
                <a:ext uri="{FF2B5EF4-FFF2-40B4-BE49-F238E27FC236}">
                  <a16:creationId xmlns:a16="http://schemas.microsoft.com/office/drawing/2014/main" id="{37CD1950-C2EA-B5DA-4BB8-B805D28FD6DE}"/>
                </a:ext>
              </a:extLst>
            </p:cNvPr>
            <p:cNvSpPr/>
            <p:nvPr/>
          </p:nvSpPr>
          <p:spPr>
            <a:xfrm>
              <a:off x="8230551" y="23057928"/>
              <a:ext cx="5349398" cy="477052"/>
            </a:xfrm>
            <a:prstGeom prst="rect">
              <a:avLst/>
            </a:prstGeom>
            <a:ln w="6350">
              <a:solidFill>
                <a:schemeClr val="tx1"/>
              </a:solidFill>
            </a:ln>
            <a:effectLst/>
          </p:spPr>
          <p:style>
            <a:lnRef idx="2">
              <a:schemeClr val="dk1"/>
            </a:lnRef>
            <a:fillRef idx="1">
              <a:schemeClr val="lt1"/>
            </a:fillRef>
            <a:effectRef idx="0">
              <a:schemeClr val="dk1"/>
            </a:effectRef>
            <a:fontRef idx="minor">
              <a:schemeClr val="dk1"/>
            </a:fontRef>
          </p:style>
          <p:txBody>
            <a:bodyPr rot="0" spcFirstLastPara="1" vertOverflow="overflow" horzOverflow="overflow" vert="horz" wrap="square" lIns="45719" tIns="45719" rIns="45719" bIns="45719" numCol="1" spcCol="38100" rtlCol="0" anchor="ctr">
              <a:spAutoFit/>
            </a:bodyPr>
            <a:lstStyle/>
            <a:p>
              <a:pPr marL="0" marR="0" indent="0" algn="ctr" defTabSz="587878" rtl="0" fontAlgn="auto" latinLnBrk="0" hangingPunct="0">
                <a:lnSpc>
                  <a:spcPct val="100000"/>
                </a:lnSpc>
                <a:spcBef>
                  <a:spcPts val="0"/>
                </a:spcBef>
                <a:spcAft>
                  <a:spcPts val="0"/>
                </a:spcAft>
                <a:buClrTx/>
                <a:buSzTx/>
                <a:buFontTx/>
                <a:buNone/>
                <a:tabLst/>
              </a:pPr>
              <a:r>
                <a:rPr kumimoji="0" lang="pt-BR" sz="2500" b="1" i="0" u="none" strike="noStrike" normalizeH="0" baseline="0" dirty="0">
                  <a:ln w="0"/>
                  <a:solidFill>
                    <a:schemeClr val="tx1"/>
                  </a:solidFill>
                  <a:uFillTx/>
                  <a:latin typeface="Arial" panose="020B0604020202020204" pitchFamily="34" charset="0"/>
                  <a:ea typeface="+mj-ea"/>
                  <a:cs typeface="Arial" panose="020B0604020202020204" pitchFamily="34" charset="0"/>
                  <a:sym typeface="Helvetica"/>
                </a:rPr>
                <a:t>Observacional</a:t>
              </a:r>
            </a:p>
          </p:txBody>
        </p:sp>
        <p:sp>
          <p:nvSpPr>
            <p:cNvPr id="49" name="Retângulo 48">
              <a:extLst>
                <a:ext uri="{FF2B5EF4-FFF2-40B4-BE49-F238E27FC236}">
                  <a16:creationId xmlns:a16="http://schemas.microsoft.com/office/drawing/2014/main" id="{643BE071-9CD4-4AEC-3294-50341EFE8ED5}"/>
                </a:ext>
              </a:extLst>
            </p:cNvPr>
            <p:cNvSpPr/>
            <p:nvPr/>
          </p:nvSpPr>
          <p:spPr>
            <a:xfrm>
              <a:off x="1067702" y="23820510"/>
              <a:ext cx="6212483" cy="3598419"/>
            </a:xfrm>
            <a:prstGeom prst="rect">
              <a:avLst/>
            </a:prstGeom>
            <a:ln w="6350">
              <a:solidFill>
                <a:schemeClr val="tx1"/>
              </a:solidFill>
            </a:ln>
            <a:effectLst/>
          </p:spPr>
          <p:style>
            <a:lnRef idx="2">
              <a:schemeClr val="dk1"/>
            </a:lnRef>
            <a:fillRef idx="1">
              <a:schemeClr val="lt1"/>
            </a:fillRef>
            <a:effectRef idx="0">
              <a:schemeClr val="dk1"/>
            </a:effectRef>
            <a:fontRef idx="minor">
              <a:schemeClr val="dk1"/>
            </a:fontRef>
          </p:style>
          <p:txBody>
            <a:bodyPr rot="0" spcFirstLastPara="1" vertOverflow="overflow" horzOverflow="overflow" vert="horz" wrap="square" lIns="45719" tIns="45719" rIns="45719" bIns="45719" numCol="1" spcCol="38100" rtlCol="0" anchor="ctr">
              <a:spAutoFit/>
            </a:bodyPr>
            <a:lstStyle/>
            <a:p>
              <a:pPr algn="just">
                <a:spcBef>
                  <a:spcPts val="500"/>
                </a:spcBef>
                <a:buClrTx/>
                <a:defRPr/>
              </a:pPr>
              <a:r>
                <a:rPr kumimoji="0" lang="pt-BR" sz="2300" b="0" i="0" u="none" strike="noStrike" normalizeH="0" baseline="0" dirty="0">
                  <a:ln w="0"/>
                  <a:solidFill>
                    <a:schemeClr val="tx1"/>
                  </a:solidFill>
                  <a:uFillTx/>
                  <a:latin typeface="Arial" panose="020B0604020202020204" pitchFamily="34" charset="0"/>
                  <a:ea typeface="+mj-ea"/>
                  <a:cs typeface="Arial" panose="020B0604020202020204" pitchFamily="34" charset="0"/>
                  <a:sym typeface="Helvetica"/>
                </a:rPr>
                <a:t>Levantamento na literatura de artigos científicos acerca dos seguintes temas</a:t>
              </a:r>
            </a:p>
            <a:p>
              <a:pPr marL="342900" marR="0" lvl="0" indent="-342900" algn="just" defTabSz="914400" rtl="0" eaLnBrk="1" fontAlgn="auto" latinLnBrk="0" hangingPunct="1">
                <a:lnSpc>
                  <a:spcPct val="100000"/>
                </a:lnSpc>
                <a:spcBef>
                  <a:spcPts val="500"/>
                </a:spcBef>
                <a:spcAft>
                  <a:spcPts val="0"/>
                </a:spcAft>
                <a:buClrTx/>
                <a:buSzTx/>
                <a:buFont typeface="+mj-lt"/>
                <a:buAutoNum type="arabicPeriod"/>
                <a:tabLst/>
                <a:defRPr/>
              </a:pPr>
              <a:r>
                <a:rPr kumimoji="0" lang="pt-BR" sz="2300" b="0" i="0" u="none" strike="noStrike" normalizeH="0" baseline="0" dirty="0">
                  <a:ln w="0"/>
                  <a:solidFill>
                    <a:schemeClr val="tx1"/>
                  </a:solidFill>
                  <a:uFillTx/>
                  <a:latin typeface="Arial" panose="020B0604020202020204" pitchFamily="34" charset="0"/>
                  <a:ea typeface="+mj-ea"/>
                  <a:cs typeface="Arial" panose="020B0604020202020204" pitchFamily="34" charset="0"/>
                  <a:sym typeface="Helvetica"/>
                </a:rPr>
                <a:t>Estudo sobre metodologia e protocolos </a:t>
              </a:r>
              <a:r>
                <a:rPr lang="pt-BR" sz="2300" dirty="0">
                  <a:ln w="0"/>
                  <a:solidFill>
                    <a:schemeClr val="tx1"/>
                  </a:solidFill>
                  <a:latin typeface="Arial" panose="020B0604020202020204" pitchFamily="34" charset="0"/>
                  <a:ea typeface="+mj-ea"/>
                  <a:cs typeface="Arial" panose="020B0604020202020204" pitchFamily="34" charset="0"/>
                  <a:sym typeface="Helvetica"/>
                </a:rPr>
                <a:t>na Pesquisa Clínica;</a:t>
              </a:r>
              <a:endParaRPr kumimoji="0" lang="pt-BR" sz="2300" b="0" i="0" u="none" strike="noStrike" normalizeH="0" baseline="0" dirty="0">
                <a:ln w="0"/>
                <a:solidFill>
                  <a:schemeClr val="tx1"/>
                </a:solidFill>
                <a:uFillTx/>
                <a:latin typeface="Arial" panose="020B0604020202020204" pitchFamily="34" charset="0"/>
                <a:ea typeface="+mj-ea"/>
                <a:cs typeface="Arial" panose="020B0604020202020204" pitchFamily="34" charset="0"/>
                <a:sym typeface="Helvetica"/>
              </a:endParaRPr>
            </a:p>
            <a:p>
              <a:pPr marL="342900" marR="0" lvl="0" indent="-342900" algn="just" defTabSz="914400" rtl="0" eaLnBrk="1" fontAlgn="auto" latinLnBrk="0" hangingPunct="1">
                <a:lnSpc>
                  <a:spcPct val="100000"/>
                </a:lnSpc>
                <a:spcBef>
                  <a:spcPts val="500"/>
                </a:spcBef>
                <a:spcAft>
                  <a:spcPts val="0"/>
                </a:spcAft>
                <a:buClrTx/>
                <a:buSzTx/>
                <a:buFontTx/>
                <a:buAutoNum type="arabicPeriod"/>
                <a:tabLst/>
                <a:defRPr/>
              </a:pPr>
              <a:r>
                <a:rPr lang="pt-BR" sz="2300" dirty="0">
                  <a:latin typeface="Arial" panose="020B0604020202020204" pitchFamily="34" charset="0"/>
                  <a:ea typeface="Calibri" panose="020F0502020204030204" pitchFamily="34" charset="0"/>
                  <a:cs typeface="Arial" panose="020B0604020202020204" pitchFamily="34" charset="0"/>
                </a:rPr>
                <a:t>P</a:t>
              </a:r>
              <a:r>
                <a:rPr lang="pt-BR" sz="2300" dirty="0">
                  <a:effectLst/>
                  <a:latin typeface="Arial" panose="020B0604020202020204" pitchFamily="34" charset="0"/>
                  <a:ea typeface="Calibri" panose="020F0502020204030204" pitchFamily="34" charset="0"/>
                  <a:cs typeface="Arial" panose="020B0604020202020204" pitchFamily="34" charset="0"/>
                </a:rPr>
                <a:t>rocedimentos éticos e regulatórios em pesquisa com seres humanos</a:t>
              </a:r>
            </a:p>
            <a:p>
              <a:pPr marL="342900" marR="0" lvl="0" indent="-342900" algn="just" defTabSz="914400" rtl="0" eaLnBrk="1" fontAlgn="auto" latinLnBrk="0" hangingPunct="1">
                <a:lnSpc>
                  <a:spcPct val="100000"/>
                </a:lnSpc>
                <a:spcBef>
                  <a:spcPts val="500"/>
                </a:spcBef>
                <a:spcAft>
                  <a:spcPts val="0"/>
                </a:spcAft>
                <a:buClrTx/>
                <a:buSzTx/>
                <a:buFontTx/>
                <a:buAutoNum type="arabicPeriod"/>
                <a:tabLst/>
                <a:defRPr/>
              </a:pPr>
              <a:r>
                <a:rPr lang="pt-BR" sz="2300" dirty="0">
                  <a:latin typeface="Arial" panose="020B0604020202020204" pitchFamily="34" charset="0"/>
                  <a:ea typeface="Calibri" panose="020F0502020204030204" pitchFamily="34" charset="0"/>
                  <a:cs typeface="Arial" panose="020B0604020202020204" pitchFamily="34" charset="0"/>
                </a:rPr>
                <a:t>M</a:t>
              </a:r>
              <a:r>
                <a:rPr lang="pt-BR" sz="2300" dirty="0">
                  <a:effectLst/>
                  <a:latin typeface="Arial" panose="020B0604020202020204" pitchFamily="34" charset="0"/>
                  <a:ea typeface="Calibri" panose="020F0502020204030204" pitchFamily="34" charset="0"/>
                  <a:cs typeface="Arial" panose="020B0604020202020204" pitchFamily="34" charset="0"/>
                </a:rPr>
                <a:t>étodos de pesquisa </a:t>
              </a:r>
            </a:p>
            <a:p>
              <a:pPr marL="342900" marR="0" lvl="0" indent="-342900" algn="just" defTabSz="914400" rtl="0" eaLnBrk="1" fontAlgn="auto" latinLnBrk="0" hangingPunct="1">
                <a:lnSpc>
                  <a:spcPct val="100000"/>
                </a:lnSpc>
                <a:spcBef>
                  <a:spcPts val="500"/>
                </a:spcBef>
                <a:spcAft>
                  <a:spcPts val="0"/>
                </a:spcAft>
                <a:buClrTx/>
                <a:buSzTx/>
                <a:buFontTx/>
                <a:buAutoNum type="arabicPeriod"/>
                <a:tabLst/>
                <a:defRPr/>
              </a:pPr>
              <a:r>
                <a:rPr lang="pt-BR" sz="2300" dirty="0">
                  <a:latin typeface="Arial" panose="020B0604020202020204" pitchFamily="34" charset="0"/>
                  <a:ea typeface="Calibri" panose="020F0502020204030204" pitchFamily="34" charset="0"/>
                  <a:cs typeface="Arial" panose="020B0604020202020204" pitchFamily="34" charset="0"/>
                </a:rPr>
                <a:t>E</a:t>
              </a:r>
              <a:r>
                <a:rPr lang="pt-BR" sz="2300" dirty="0">
                  <a:effectLst/>
                  <a:latin typeface="Arial" panose="020B0604020202020204" pitchFamily="34" charset="0"/>
                  <a:ea typeface="Calibri" panose="020F0502020204030204" pitchFamily="34" charset="0"/>
                  <a:cs typeface="Arial" panose="020B0604020202020204" pitchFamily="34" charset="0"/>
                </a:rPr>
                <a:t>tapas do desenvolvimento de ensaios clínicos randomizados</a:t>
              </a:r>
              <a:endParaRPr lang="pt-BR" sz="2300" dirty="0">
                <a:ln w="0"/>
                <a:solidFill>
                  <a:schemeClr val="tx1"/>
                </a:solidFill>
                <a:latin typeface="Arial" panose="020B0604020202020204" pitchFamily="34" charset="0"/>
                <a:ea typeface="+mj-ea"/>
                <a:cs typeface="Arial" panose="020B0604020202020204" pitchFamily="34" charset="0"/>
                <a:sym typeface="Helvetica"/>
              </a:endParaRPr>
            </a:p>
          </p:txBody>
        </p:sp>
        <p:sp>
          <p:nvSpPr>
            <p:cNvPr id="50" name="Retângulo 49">
              <a:extLst>
                <a:ext uri="{FF2B5EF4-FFF2-40B4-BE49-F238E27FC236}">
                  <a16:creationId xmlns:a16="http://schemas.microsoft.com/office/drawing/2014/main" id="{1437335D-16FF-7A1B-3D71-1D8C1A0950A1}"/>
                </a:ext>
              </a:extLst>
            </p:cNvPr>
            <p:cNvSpPr/>
            <p:nvPr/>
          </p:nvSpPr>
          <p:spPr>
            <a:xfrm>
              <a:off x="8213749" y="26172436"/>
              <a:ext cx="5349397" cy="1246493"/>
            </a:xfrm>
            <a:prstGeom prst="rect">
              <a:avLst/>
            </a:prstGeom>
            <a:ln w="6350">
              <a:solidFill>
                <a:schemeClr val="tx1"/>
              </a:solidFill>
            </a:ln>
            <a:effectLst/>
          </p:spPr>
          <p:style>
            <a:lnRef idx="2">
              <a:schemeClr val="dk1"/>
            </a:lnRef>
            <a:fillRef idx="1">
              <a:schemeClr val="lt1"/>
            </a:fillRef>
            <a:effectRef idx="0">
              <a:schemeClr val="dk1"/>
            </a:effectRef>
            <a:fontRef idx="minor">
              <a:schemeClr val="dk1"/>
            </a:fontRef>
          </p:style>
          <p:txBody>
            <a:bodyPr rot="0" spcFirstLastPara="1" vertOverflow="overflow" horzOverflow="overflow" vert="horz" wrap="square" lIns="45719" tIns="45719" rIns="45719" bIns="45719" numCol="1" spcCol="38100" rtlCol="0" anchor="ctr">
              <a:spAutoFit/>
            </a:bodyPr>
            <a:lstStyle/>
            <a:p>
              <a:pPr marL="95250" marR="0" algn="just" defTabSz="587878" rtl="0" fontAlgn="auto" latinLnBrk="0" hangingPunct="0">
                <a:lnSpc>
                  <a:spcPct val="100000"/>
                </a:lnSpc>
                <a:spcBef>
                  <a:spcPts val="0"/>
                </a:spcBef>
                <a:spcAft>
                  <a:spcPts val="0"/>
                </a:spcAft>
                <a:buClrTx/>
                <a:buSzTx/>
                <a:tabLst>
                  <a:tab pos="4133850" algn="l"/>
                </a:tabLst>
              </a:pPr>
              <a:r>
                <a:rPr kumimoji="0" lang="pt-BR" sz="2500" b="0" i="0" u="none" strike="noStrike" normalizeH="0" baseline="0" dirty="0">
                  <a:ln w="0"/>
                  <a:solidFill>
                    <a:schemeClr val="tx1"/>
                  </a:solidFill>
                  <a:uFillTx/>
                  <a:latin typeface="Arial" panose="020B0604020202020204" pitchFamily="34" charset="0"/>
                  <a:ea typeface="+mj-ea"/>
                  <a:cs typeface="Arial" panose="020B0604020202020204" pitchFamily="34" charset="0"/>
                  <a:sym typeface="Helvetica"/>
                </a:rPr>
                <a:t>Observação indireta das atividades realizadas pela equipe técnica de condução do ensaio clínico.</a:t>
              </a:r>
            </a:p>
          </p:txBody>
        </p:sp>
        <p:grpSp>
          <p:nvGrpSpPr>
            <p:cNvPr id="51" name="Agrupar 50">
              <a:extLst>
                <a:ext uri="{FF2B5EF4-FFF2-40B4-BE49-F238E27FC236}">
                  <a16:creationId xmlns:a16="http://schemas.microsoft.com/office/drawing/2014/main" id="{EE41132F-A284-394F-332E-3DD317BAFAD6}"/>
                </a:ext>
              </a:extLst>
            </p:cNvPr>
            <p:cNvGrpSpPr/>
            <p:nvPr/>
          </p:nvGrpSpPr>
          <p:grpSpPr>
            <a:xfrm>
              <a:off x="8213749" y="23830816"/>
              <a:ext cx="5349398" cy="1788904"/>
              <a:chOff x="5109897" y="1322647"/>
              <a:chExt cx="4314891" cy="2359032"/>
            </a:xfrm>
            <a:effectLst/>
          </p:grpSpPr>
          <p:sp>
            <p:nvSpPr>
              <p:cNvPr id="61" name="Retângulo 60">
                <a:extLst>
                  <a:ext uri="{FF2B5EF4-FFF2-40B4-BE49-F238E27FC236}">
                    <a16:creationId xmlns:a16="http://schemas.microsoft.com/office/drawing/2014/main" id="{AA66F42C-617B-E802-DCEF-F8F68521CA1D}"/>
                  </a:ext>
                </a:extLst>
              </p:cNvPr>
              <p:cNvSpPr/>
              <p:nvPr/>
            </p:nvSpPr>
            <p:spPr>
              <a:xfrm>
                <a:off x="5109897" y="1322647"/>
                <a:ext cx="4314891" cy="629090"/>
              </a:xfrm>
              <a:prstGeom prst="rect">
                <a:avLst/>
              </a:prstGeom>
              <a:ln w="6350">
                <a:solidFill>
                  <a:schemeClr val="tx1"/>
                </a:solidFill>
              </a:ln>
            </p:spPr>
            <p:style>
              <a:lnRef idx="2">
                <a:schemeClr val="dk1"/>
              </a:lnRef>
              <a:fillRef idx="1">
                <a:schemeClr val="lt1"/>
              </a:fillRef>
              <a:effectRef idx="0">
                <a:schemeClr val="dk1"/>
              </a:effectRef>
              <a:fontRef idx="minor">
                <a:schemeClr val="dk1"/>
              </a:fontRef>
            </p:style>
            <p:txBody>
              <a:bodyPr rot="0" spcFirstLastPara="1" vertOverflow="overflow" horzOverflow="overflow" vert="horz" wrap="square" lIns="45719" tIns="45719" rIns="45719" bIns="45719" numCol="1" spcCol="38100" rtlCol="0" anchor="ctr">
                <a:spAutoFit/>
              </a:bodyPr>
              <a:lstStyle/>
              <a:p>
                <a:pPr marL="0" marR="0" indent="0" algn="ctr" defTabSz="587878" rtl="0" fontAlgn="auto" latinLnBrk="0" hangingPunct="0">
                  <a:lnSpc>
                    <a:spcPct val="100000"/>
                  </a:lnSpc>
                  <a:spcBef>
                    <a:spcPts val="0"/>
                  </a:spcBef>
                  <a:spcAft>
                    <a:spcPts val="0"/>
                  </a:spcAft>
                  <a:buClrTx/>
                  <a:buSzTx/>
                  <a:buFontTx/>
                  <a:buNone/>
                  <a:tabLst/>
                </a:pPr>
                <a:r>
                  <a:rPr lang="pt-BR" sz="2500" b="1" dirty="0">
                    <a:ln w="0"/>
                    <a:solidFill>
                      <a:schemeClr val="tx1"/>
                    </a:solidFill>
                    <a:latin typeface="Arial" panose="020B0604020202020204" pitchFamily="34" charset="0"/>
                    <a:ea typeface="+mj-ea"/>
                    <a:cs typeface="Arial" panose="020B0604020202020204" pitchFamily="34" charset="0"/>
                  </a:rPr>
                  <a:t>Projeto Vacina</a:t>
                </a:r>
                <a:endParaRPr kumimoji="0" lang="pt-BR" sz="2500" b="1" i="0" u="none" strike="noStrike" normalizeH="0" baseline="0" dirty="0">
                  <a:ln w="0"/>
                  <a:solidFill>
                    <a:schemeClr val="tx1"/>
                  </a:solidFill>
                  <a:uFillTx/>
                  <a:latin typeface="Arial" panose="020B0604020202020204" pitchFamily="34" charset="0"/>
                  <a:ea typeface="+mj-ea"/>
                  <a:cs typeface="Arial" panose="020B0604020202020204" pitchFamily="34" charset="0"/>
                  <a:sym typeface="Helvetica"/>
                </a:endParaRPr>
              </a:p>
            </p:txBody>
          </p:sp>
          <p:sp>
            <p:nvSpPr>
              <p:cNvPr id="62" name="Retângulo 61">
                <a:extLst>
                  <a:ext uri="{FF2B5EF4-FFF2-40B4-BE49-F238E27FC236}">
                    <a16:creationId xmlns:a16="http://schemas.microsoft.com/office/drawing/2014/main" id="{F45CE4B3-A7AC-7D43-12FD-9BFA62F7FB55}"/>
                  </a:ext>
                </a:extLst>
              </p:cNvPr>
              <p:cNvSpPr/>
              <p:nvPr/>
            </p:nvSpPr>
            <p:spPr>
              <a:xfrm>
                <a:off x="5109898" y="1947191"/>
                <a:ext cx="4314890" cy="1734488"/>
              </a:xfrm>
              <a:prstGeom prst="rect">
                <a:avLst/>
              </a:prstGeom>
              <a:ln w="6350">
                <a:solidFill>
                  <a:schemeClr val="tx1"/>
                </a:solidFill>
              </a:ln>
            </p:spPr>
            <p:style>
              <a:lnRef idx="2">
                <a:schemeClr val="dk1"/>
              </a:lnRef>
              <a:fillRef idx="1">
                <a:schemeClr val="lt1"/>
              </a:fillRef>
              <a:effectRef idx="0">
                <a:schemeClr val="dk1"/>
              </a:effectRef>
              <a:fontRef idx="minor">
                <a:schemeClr val="dk1"/>
              </a:fontRef>
            </p:style>
            <p:txBody>
              <a:bodyPr rot="0" spcFirstLastPara="1" vertOverflow="overflow" horzOverflow="overflow" vert="horz" wrap="square" lIns="45719" tIns="45719" rIns="45719" bIns="45719" numCol="1" spcCol="38100" rtlCol="0" anchor="ctr">
                <a:noAutofit/>
              </a:bodyPr>
              <a:lstStyle/>
              <a:p>
                <a:pPr marL="0" marR="0" indent="0" algn="ctr" defTabSz="587878" rtl="0" fontAlgn="auto" latinLnBrk="0" hangingPunct="0">
                  <a:lnSpc>
                    <a:spcPct val="100000"/>
                  </a:lnSpc>
                  <a:spcBef>
                    <a:spcPts val="0"/>
                  </a:spcBef>
                  <a:spcAft>
                    <a:spcPts val="0"/>
                  </a:spcAft>
                  <a:buClrTx/>
                  <a:buSzTx/>
                  <a:buFontTx/>
                  <a:buNone/>
                  <a:tabLst/>
                </a:pPr>
                <a:r>
                  <a:rPr lang="pt-BR" sz="2500" b="0" dirty="0">
                    <a:ln w="0"/>
                    <a:solidFill>
                      <a:schemeClr val="tx1"/>
                    </a:solidFill>
                    <a:latin typeface="Arial" panose="020B0604020202020204" pitchFamily="34" charset="0"/>
                    <a:ea typeface="+mj-ea"/>
                    <a:cs typeface="Arial" panose="020B0604020202020204" pitchFamily="34" charset="0"/>
                  </a:rPr>
                  <a:t>Avaliar a segurança, </a:t>
                </a:r>
                <a:r>
                  <a:rPr lang="pt-BR" sz="2500" b="0" dirty="0" err="1">
                    <a:ln w="0"/>
                    <a:solidFill>
                      <a:schemeClr val="tx1"/>
                    </a:solidFill>
                    <a:latin typeface="Arial" panose="020B0604020202020204" pitchFamily="34" charset="0"/>
                    <a:ea typeface="+mj-ea"/>
                    <a:cs typeface="Arial" panose="020B0604020202020204" pitchFamily="34" charset="0"/>
                  </a:rPr>
                  <a:t>reatogenicidade</a:t>
                </a:r>
                <a:r>
                  <a:rPr lang="pt-BR" sz="2500" b="0" dirty="0">
                    <a:ln w="0"/>
                    <a:solidFill>
                      <a:schemeClr val="tx1"/>
                    </a:solidFill>
                    <a:latin typeface="Arial" panose="020B0604020202020204" pitchFamily="34" charset="0"/>
                    <a:ea typeface="+mj-ea"/>
                    <a:cs typeface="Arial" panose="020B0604020202020204" pitchFamily="34" charset="0"/>
                  </a:rPr>
                  <a:t> e imunogenicidade da vacina</a:t>
                </a:r>
              </a:p>
              <a:p>
                <a:pPr marL="0" marR="0" indent="0" algn="ctr" defTabSz="587878" rtl="0" fontAlgn="auto" latinLnBrk="0" hangingPunct="0">
                  <a:lnSpc>
                    <a:spcPct val="100000"/>
                  </a:lnSpc>
                  <a:spcBef>
                    <a:spcPts val="0"/>
                  </a:spcBef>
                  <a:spcAft>
                    <a:spcPts val="0"/>
                  </a:spcAft>
                  <a:buClrTx/>
                  <a:buSzTx/>
                  <a:buFontTx/>
                  <a:buNone/>
                  <a:tabLst/>
                </a:pPr>
                <a:r>
                  <a:rPr lang="pt-BR" sz="2500" b="0" dirty="0">
                    <a:ln w="0"/>
                    <a:solidFill>
                      <a:schemeClr val="tx1"/>
                    </a:solidFill>
                    <a:latin typeface="Arial" panose="020B0604020202020204" pitchFamily="34" charset="0"/>
                    <a:ea typeface="+mj-ea"/>
                    <a:cs typeface="Arial" panose="020B0604020202020204" pitchFamily="34" charset="0"/>
                  </a:rPr>
                  <a:t> RNA MCTI CIMATEC HDT</a:t>
                </a:r>
                <a:endParaRPr kumimoji="0" lang="pt-BR" sz="2500" b="0" i="0" u="none" strike="noStrike" normalizeH="0" baseline="0" dirty="0">
                  <a:ln w="0"/>
                  <a:solidFill>
                    <a:schemeClr val="tx1"/>
                  </a:solidFill>
                  <a:uFillTx/>
                  <a:latin typeface="Arial" panose="020B0604020202020204" pitchFamily="34" charset="0"/>
                  <a:ea typeface="+mj-ea"/>
                  <a:cs typeface="Arial" panose="020B0604020202020204" pitchFamily="34" charset="0"/>
                  <a:sym typeface="Helvetica"/>
                </a:endParaRPr>
              </a:p>
            </p:txBody>
          </p:sp>
        </p:grpSp>
        <p:sp>
          <p:nvSpPr>
            <p:cNvPr id="52" name="Retângulo 51">
              <a:extLst>
                <a:ext uri="{FF2B5EF4-FFF2-40B4-BE49-F238E27FC236}">
                  <a16:creationId xmlns:a16="http://schemas.microsoft.com/office/drawing/2014/main" id="{8DE67C44-B800-28B2-FAB4-3E413C224C98}"/>
                </a:ext>
              </a:extLst>
            </p:cNvPr>
            <p:cNvSpPr/>
            <p:nvPr/>
          </p:nvSpPr>
          <p:spPr>
            <a:xfrm>
              <a:off x="5188767" y="27797439"/>
              <a:ext cx="5349397" cy="830995"/>
            </a:xfrm>
            <a:prstGeom prst="rect">
              <a:avLst/>
            </a:prstGeom>
            <a:ln w="6350">
              <a:solidFill>
                <a:schemeClr val="tx1"/>
              </a:solidFill>
            </a:ln>
            <a:effectLst/>
          </p:spPr>
          <p:style>
            <a:lnRef idx="2">
              <a:schemeClr val="dk1"/>
            </a:lnRef>
            <a:fillRef idx="1">
              <a:schemeClr val="lt1"/>
            </a:fillRef>
            <a:effectRef idx="0">
              <a:schemeClr val="dk1"/>
            </a:effectRef>
            <a:fontRef idx="minor">
              <a:schemeClr val="dk1"/>
            </a:fontRef>
          </p:style>
          <p:txBody>
            <a:bodyPr rot="0" spcFirstLastPara="1" vertOverflow="overflow" horzOverflow="overflow" vert="horz" wrap="square" lIns="45719" tIns="45719" rIns="45719" bIns="45719" numCol="1" spcCol="38100" rtlCol="0" anchor="ctr">
              <a:spAutoFit/>
            </a:bodyPr>
            <a:lstStyle/>
            <a:p>
              <a:pPr marL="0" marR="0" indent="0" algn="ctr" defTabSz="587878" rtl="0" fontAlgn="auto" latinLnBrk="0" hangingPunct="0">
                <a:lnSpc>
                  <a:spcPct val="100000"/>
                </a:lnSpc>
                <a:spcBef>
                  <a:spcPts val="0"/>
                </a:spcBef>
                <a:spcAft>
                  <a:spcPts val="0"/>
                </a:spcAft>
                <a:buClrTx/>
                <a:buSzTx/>
                <a:buFontTx/>
                <a:buNone/>
                <a:tabLst/>
              </a:pPr>
              <a:r>
                <a:rPr lang="pt-BR" sz="2400" b="0" dirty="0">
                  <a:ln w="0"/>
                  <a:solidFill>
                    <a:schemeClr val="tx1"/>
                  </a:solidFill>
                  <a:latin typeface="Arial" panose="020B0604020202020204" pitchFamily="34" charset="0"/>
                  <a:ea typeface="+mj-ea"/>
                  <a:cs typeface="Arial" panose="020B0604020202020204" pitchFamily="34" charset="0"/>
                </a:rPr>
                <a:t>Síntese e discussão das </a:t>
              </a:r>
            </a:p>
            <a:p>
              <a:pPr marL="0" marR="0" indent="0" algn="ctr" defTabSz="587878" rtl="0" fontAlgn="auto" latinLnBrk="0" hangingPunct="0">
                <a:lnSpc>
                  <a:spcPct val="100000"/>
                </a:lnSpc>
                <a:spcBef>
                  <a:spcPts val="0"/>
                </a:spcBef>
                <a:spcAft>
                  <a:spcPts val="0"/>
                </a:spcAft>
                <a:buClrTx/>
                <a:buSzTx/>
                <a:buFontTx/>
                <a:buNone/>
                <a:tabLst/>
              </a:pPr>
              <a:r>
                <a:rPr lang="pt-BR" sz="2400" b="0" dirty="0">
                  <a:ln w="0"/>
                  <a:solidFill>
                    <a:schemeClr val="tx1"/>
                  </a:solidFill>
                  <a:latin typeface="Arial" panose="020B0604020202020204" pitchFamily="34" charset="0"/>
                  <a:ea typeface="+mj-ea"/>
                  <a:cs typeface="Arial" panose="020B0604020202020204" pitchFamily="34" charset="0"/>
                </a:rPr>
                <a:t>temáticas investigadas</a:t>
              </a:r>
            </a:p>
          </p:txBody>
        </p:sp>
        <p:cxnSp>
          <p:nvCxnSpPr>
            <p:cNvPr id="53" name="Conector de Seta Reta 52">
              <a:extLst>
                <a:ext uri="{FF2B5EF4-FFF2-40B4-BE49-F238E27FC236}">
                  <a16:creationId xmlns:a16="http://schemas.microsoft.com/office/drawing/2014/main" id="{8DC707CD-B6C1-A2DE-7662-A48BC556675F}"/>
                </a:ext>
              </a:extLst>
            </p:cNvPr>
            <p:cNvCxnSpPr>
              <a:cxnSpLocks/>
              <a:stCxn id="46" idx="2"/>
              <a:endCxn id="47" idx="0"/>
            </p:cNvCxnSpPr>
            <p:nvPr/>
          </p:nvCxnSpPr>
          <p:spPr>
            <a:xfrm flipH="1">
              <a:off x="4173945" y="22713963"/>
              <a:ext cx="3267279" cy="384400"/>
            </a:xfrm>
            <a:prstGeom prst="straightConnector1">
              <a:avLst/>
            </a:prstGeom>
            <a:ln w="6350">
              <a:solidFill>
                <a:schemeClr val="tx1"/>
              </a:solidFill>
              <a:tailEnd type="triangle"/>
            </a:ln>
            <a:effectLst/>
          </p:spPr>
          <p:style>
            <a:lnRef idx="1">
              <a:schemeClr val="dk1"/>
            </a:lnRef>
            <a:fillRef idx="0">
              <a:schemeClr val="dk1"/>
            </a:fillRef>
            <a:effectRef idx="0">
              <a:schemeClr val="dk1"/>
            </a:effectRef>
            <a:fontRef idx="minor">
              <a:schemeClr val="tx1"/>
            </a:fontRef>
          </p:style>
        </p:cxnSp>
        <p:cxnSp>
          <p:nvCxnSpPr>
            <p:cNvPr id="54" name="Conector de Seta Reta 53">
              <a:extLst>
                <a:ext uri="{FF2B5EF4-FFF2-40B4-BE49-F238E27FC236}">
                  <a16:creationId xmlns:a16="http://schemas.microsoft.com/office/drawing/2014/main" id="{B847EC57-E834-DD52-FD42-E30808C4C5A4}"/>
                </a:ext>
              </a:extLst>
            </p:cNvPr>
            <p:cNvCxnSpPr>
              <a:cxnSpLocks/>
              <a:stCxn id="46" idx="2"/>
              <a:endCxn id="48" idx="0"/>
            </p:cNvCxnSpPr>
            <p:nvPr/>
          </p:nvCxnSpPr>
          <p:spPr>
            <a:xfrm>
              <a:off x="7441224" y="22713963"/>
              <a:ext cx="3464026" cy="343965"/>
            </a:xfrm>
            <a:prstGeom prst="straightConnector1">
              <a:avLst/>
            </a:prstGeom>
            <a:ln w="6350">
              <a:solidFill>
                <a:schemeClr val="tx1"/>
              </a:solidFill>
              <a:tailEnd type="triangle"/>
            </a:ln>
            <a:effectLst/>
          </p:spPr>
          <p:style>
            <a:lnRef idx="1">
              <a:schemeClr val="dk1"/>
            </a:lnRef>
            <a:fillRef idx="0">
              <a:schemeClr val="dk1"/>
            </a:fillRef>
            <a:effectRef idx="0">
              <a:schemeClr val="dk1"/>
            </a:effectRef>
            <a:fontRef idx="minor">
              <a:schemeClr val="tx1"/>
            </a:fontRef>
          </p:style>
        </p:cxnSp>
        <p:cxnSp>
          <p:nvCxnSpPr>
            <p:cNvPr id="55" name="Conector de Seta Reta 54">
              <a:extLst>
                <a:ext uri="{FF2B5EF4-FFF2-40B4-BE49-F238E27FC236}">
                  <a16:creationId xmlns:a16="http://schemas.microsoft.com/office/drawing/2014/main" id="{9D71167E-99B4-473C-AE5B-416631F01E66}"/>
                </a:ext>
              </a:extLst>
            </p:cNvPr>
            <p:cNvCxnSpPr>
              <a:cxnSpLocks/>
              <a:stCxn id="47" idx="2"/>
              <a:endCxn id="49" idx="0"/>
            </p:cNvCxnSpPr>
            <p:nvPr/>
          </p:nvCxnSpPr>
          <p:spPr>
            <a:xfrm flipH="1">
              <a:off x="4173944" y="23575415"/>
              <a:ext cx="1" cy="245095"/>
            </a:xfrm>
            <a:prstGeom prst="straightConnector1">
              <a:avLst/>
            </a:prstGeom>
            <a:ln w="6350">
              <a:solidFill>
                <a:schemeClr val="tx1"/>
              </a:solidFill>
              <a:tailEnd type="triangle"/>
            </a:ln>
            <a:effectLst/>
          </p:spPr>
          <p:style>
            <a:lnRef idx="1">
              <a:schemeClr val="dk1"/>
            </a:lnRef>
            <a:fillRef idx="0">
              <a:schemeClr val="dk1"/>
            </a:fillRef>
            <a:effectRef idx="0">
              <a:schemeClr val="dk1"/>
            </a:effectRef>
            <a:fontRef idx="minor">
              <a:schemeClr val="tx1"/>
            </a:fontRef>
          </p:style>
        </p:cxnSp>
        <p:cxnSp>
          <p:nvCxnSpPr>
            <p:cNvPr id="56" name="Conector de Seta Reta 55">
              <a:extLst>
                <a:ext uri="{FF2B5EF4-FFF2-40B4-BE49-F238E27FC236}">
                  <a16:creationId xmlns:a16="http://schemas.microsoft.com/office/drawing/2014/main" id="{D10B1750-77A9-FA1E-36FE-1A33321EFFE2}"/>
                </a:ext>
              </a:extLst>
            </p:cNvPr>
            <p:cNvCxnSpPr>
              <a:cxnSpLocks/>
              <a:stCxn id="49" idx="2"/>
            </p:cNvCxnSpPr>
            <p:nvPr/>
          </p:nvCxnSpPr>
          <p:spPr>
            <a:xfrm>
              <a:off x="4173944" y="27418929"/>
              <a:ext cx="3689522" cy="326196"/>
            </a:xfrm>
            <a:prstGeom prst="straightConnector1">
              <a:avLst/>
            </a:prstGeom>
            <a:noFill/>
            <a:ln w="6350" cap="flat">
              <a:solidFill>
                <a:schemeClr val="tx1"/>
              </a:solidFill>
              <a:prstDash val="solid"/>
              <a:round/>
              <a:tailEnd type="triangle"/>
            </a:ln>
            <a:effectLst/>
          </p:spPr>
          <p:style>
            <a:lnRef idx="0">
              <a:scrgbClr r="0" g="0" b="0"/>
            </a:lnRef>
            <a:fillRef idx="0">
              <a:scrgbClr r="0" g="0" b="0"/>
            </a:fillRef>
            <a:effectRef idx="0">
              <a:scrgbClr r="0" g="0" b="0"/>
            </a:effectRef>
            <a:fontRef idx="none"/>
          </p:style>
        </p:cxnSp>
        <p:cxnSp>
          <p:nvCxnSpPr>
            <p:cNvPr id="57" name="Conector de Seta Reta 56">
              <a:extLst>
                <a:ext uri="{FF2B5EF4-FFF2-40B4-BE49-F238E27FC236}">
                  <a16:creationId xmlns:a16="http://schemas.microsoft.com/office/drawing/2014/main" id="{D53A1FAC-D7CB-798D-FBF3-1CF5B142AEEA}"/>
                </a:ext>
              </a:extLst>
            </p:cNvPr>
            <p:cNvCxnSpPr>
              <a:cxnSpLocks/>
              <a:stCxn id="62" idx="2"/>
              <a:endCxn id="50" idx="0"/>
            </p:cNvCxnSpPr>
            <p:nvPr/>
          </p:nvCxnSpPr>
          <p:spPr>
            <a:xfrm flipH="1">
              <a:off x="10888448" y="25619720"/>
              <a:ext cx="1" cy="552716"/>
            </a:xfrm>
            <a:prstGeom prst="straightConnector1">
              <a:avLst/>
            </a:prstGeom>
            <a:noFill/>
            <a:ln w="6350" cap="flat">
              <a:solidFill>
                <a:schemeClr val="tx1"/>
              </a:solidFill>
              <a:prstDash val="solid"/>
              <a:round/>
              <a:tailEnd type="triangle"/>
            </a:ln>
            <a:effectLst/>
          </p:spPr>
          <p:style>
            <a:lnRef idx="0">
              <a:scrgbClr r="0" g="0" b="0"/>
            </a:lnRef>
            <a:fillRef idx="0">
              <a:scrgbClr r="0" g="0" b="0"/>
            </a:fillRef>
            <a:effectRef idx="0">
              <a:scrgbClr r="0" g="0" b="0"/>
            </a:effectRef>
            <a:fontRef idx="none"/>
          </p:style>
        </p:cxnSp>
        <p:cxnSp>
          <p:nvCxnSpPr>
            <p:cNvPr id="58" name="Conector de Seta Reta 57">
              <a:extLst>
                <a:ext uri="{FF2B5EF4-FFF2-40B4-BE49-F238E27FC236}">
                  <a16:creationId xmlns:a16="http://schemas.microsoft.com/office/drawing/2014/main" id="{750D073E-D30F-0D15-E4B1-711087217392}"/>
                </a:ext>
              </a:extLst>
            </p:cNvPr>
            <p:cNvCxnSpPr>
              <a:cxnSpLocks/>
              <a:stCxn id="48" idx="2"/>
              <a:endCxn id="61" idx="0"/>
            </p:cNvCxnSpPr>
            <p:nvPr/>
          </p:nvCxnSpPr>
          <p:spPr>
            <a:xfrm flipH="1">
              <a:off x="10888448" y="23534980"/>
              <a:ext cx="16802" cy="295836"/>
            </a:xfrm>
            <a:prstGeom prst="straightConnector1">
              <a:avLst/>
            </a:prstGeom>
            <a:noFill/>
            <a:ln w="6350" cap="flat">
              <a:solidFill>
                <a:schemeClr val="tx1"/>
              </a:solidFill>
              <a:prstDash val="solid"/>
              <a:round/>
              <a:tailEnd type="triangle"/>
            </a:ln>
            <a:effectLst/>
          </p:spPr>
          <p:style>
            <a:lnRef idx="0">
              <a:scrgbClr r="0" g="0" b="0"/>
            </a:lnRef>
            <a:fillRef idx="0">
              <a:scrgbClr r="0" g="0" b="0"/>
            </a:fillRef>
            <a:effectRef idx="0">
              <a:scrgbClr r="0" g="0" b="0"/>
            </a:effectRef>
            <a:fontRef idx="none"/>
          </p:style>
        </p:cxnSp>
        <p:pic>
          <p:nvPicPr>
            <p:cNvPr id="59" name="Gráfico 58" descr="Bloqueio com preenchimento sólido">
              <a:extLst>
                <a:ext uri="{FF2B5EF4-FFF2-40B4-BE49-F238E27FC236}">
                  <a16:creationId xmlns:a16="http://schemas.microsoft.com/office/drawing/2014/main" id="{CDF2DBC9-503B-44CF-553A-F9048AD0BDCA}"/>
                </a:ext>
              </a:extLst>
            </p:cNvPr>
            <p:cNvPicPr>
              <a:picLocks noChangeAspect="1"/>
            </p:cNvPicPr>
            <p:nvPr/>
          </p:nvPicPr>
          <p:blipFill>
            <a:blip r:embed="rId4">
              <a:extLst>
                <a:ext uri="{96DAC541-7B7A-43D3-8B79-37D633B846F1}">
                  <asvg:svgBlip xmlns:asvg="http://schemas.microsoft.com/office/drawing/2016/SVG/main" xmlns="" r:embed="rId5"/>
                </a:ext>
              </a:extLst>
            </a:blip>
            <a:stretch>
              <a:fillRect/>
            </a:stretch>
          </p:blipFill>
          <p:spPr>
            <a:xfrm>
              <a:off x="13271198" y="25212537"/>
              <a:ext cx="537649" cy="537649"/>
            </a:xfrm>
            <a:prstGeom prst="rect">
              <a:avLst/>
            </a:prstGeom>
          </p:spPr>
        </p:pic>
        <p:cxnSp>
          <p:nvCxnSpPr>
            <p:cNvPr id="60" name="Conector de Seta Reta 59">
              <a:extLst>
                <a:ext uri="{FF2B5EF4-FFF2-40B4-BE49-F238E27FC236}">
                  <a16:creationId xmlns:a16="http://schemas.microsoft.com/office/drawing/2014/main" id="{C076DA0E-DADC-BFDB-1502-95B6544462FA}"/>
                </a:ext>
              </a:extLst>
            </p:cNvPr>
            <p:cNvCxnSpPr>
              <a:cxnSpLocks/>
              <a:stCxn id="50" idx="2"/>
            </p:cNvCxnSpPr>
            <p:nvPr/>
          </p:nvCxnSpPr>
          <p:spPr>
            <a:xfrm flipH="1">
              <a:off x="7863466" y="27418929"/>
              <a:ext cx="3024982" cy="326196"/>
            </a:xfrm>
            <a:prstGeom prst="straightConnector1">
              <a:avLst/>
            </a:prstGeom>
            <a:noFill/>
            <a:ln w="6350" cap="flat">
              <a:solidFill>
                <a:schemeClr val="tx1"/>
              </a:solidFill>
              <a:prstDash val="solid"/>
              <a:round/>
              <a:tailEnd type="triangle"/>
            </a:ln>
            <a:effectLst/>
          </p:spPr>
          <p:style>
            <a:lnRef idx="0">
              <a:scrgbClr r="0" g="0" b="0"/>
            </a:lnRef>
            <a:fillRef idx="0">
              <a:scrgbClr r="0" g="0" b="0"/>
            </a:fillRef>
            <a:effectRef idx="0">
              <a:scrgbClr r="0" g="0" b="0"/>
            </a:effectRef>
            <a:fontRef idx="none"/>
          </p:style>
        </p:cxnSp>
      </p:grpSp>
      <p:sp>
        <p:nvSpPr>
          <p:cNvPr id="161" name="CaixaDeTexto 160">
            <a:extLst>
              <a:ext uri="{FF2B5EF4-FFF2-40B4-BE49-F238E27FC236}">
                <a16:creationId xmlns:a16="http://schemas.microsoft.com/office/drawing/2014/main" id="{2A45EC7D-F18C-9131-F4F4-C0CA520538D1}"/>
              </a:ext>
            </a:extLst>
          </p:cNvPr>
          <p:cNvSpPr txBox="1"/>
          <p:nvPr/>
        </p:nvSpPr>
        <p:spPr>
          <a:xfrm>
            <a:off x="710475" y="9639515"/>
            <a:ext cx="12969013" cy="9448740"/>
          </a:xfrm>
          <a:prstGeom prst="rect">
            <a:avLst/>
          </a:prstGeom>
          <a:noFill/>
        </p:spPr>
        <p:txBody>
          <a:bodyPr wrap="square">
            <a:spAutoFit/>
          </a:bodyPr>
          <a:lstStyle/>
          <a:p>
            <a:pPr algn="just"/>
            <a:r>
              <a:rPr lang="pt-BR" sz="3200" dirty="0">
                <a:solidFill>
                  <a:srgbClr val="000000"/>
                </a:solidFill>
                <a:effectLst/>
                <a:latin typeface="Arial" panose="020B0604020202020204" pitchFamily="34" charset="0"/>
                <a:ea typeface="Calibri" panose="020F0502020204030204" pitchFamily="34" charset="0"/>
              </a:rPr>
              <a:t>	Os ensaios clínicos são estudos experimentais, realizados em seres humanos e são os principais em níveis de evidência científica, quando se trata do desenvolvimento de drogas e vacinas.</a:t>
            </a:r>
            <a:r>
              <a:rPr lang="pt-BR" sz="3200" baseline="30000" dirty="0">
                <a:solidFill>
                  <a:srgbClr val="000000"/>
                </a:solidFill>
                <a:effectLst/>
                <a:latin typeface="Arial" panose="020B0604020202020204" pitchFamily="34" charset="0"/>
                <a:ea typeface="Calibri" panose="020F0502020204030204" pitchFamily="34" charset="0"/>
              </a:rPr>
              <a:t>3</a:t>
            </a:r>
            <a:r>
              <a:rPr lang="pt-BR" sz="3200" dirty="0">
                <a:solidFill>
                  <a:srgbClr val="000000"/>
                </a:solidFill>
                <a:effectLst/>
                <a:latin typeface="Arial" panose="020B0604020202020204" pitchFamily="34" charset="0"/>
                <a:ea typeface="Calibri" panose="020F0502020204030204" pitchFamily="34" charset="0"/>
              </a:rPr>
              <a:t> Durante o contexto de pandemia o teor emergencial exigiu um empenho coletivo da comunidade científica alicerçado pelo desenvolvimento tecnológico para garantir celeridade no desdobramento de novas intervenções. Nesse cenário, os ensaios clínicos randomizados foram importantes ferramentas para avaliação e desenvolvimento de terapêuticas, medicamentos e de vacinas para auxiliar no avanço e reestruturação da saúde coletiva do país.</a:t>
            </a:r>
          </a:p>
          <a:p>
            <a:pPr algn="just"/>
            <a:r>
              <a:rPr lang="pt-BR" sz="3200" dirty="0">
                <a:solidFill>
                  <a:srgbClr val="000000"/>
                </a:solidFill>
                <a:latin typeface="Arial" panose="020B0604020202020204" pitchFamily="34" charset="0"/>
                <a:ea typeface="Calibri" panose="020F0502020204030204" pitchFamily="34" charset="0"/>
              </a:rPr>
              <a:t>	</a:t>
            </a:r>
            <a:r>
              <a:rPr lang="pt-BR" sz="3200" dirty="0">
                <a:solidFill>
                  <a:srgbClr val="000000"/>
                </a:solidFill>
                <a:effectLst/>
                <a:latin typeface="Arial" panose="020B0604020202020204" pitchFamily="34" charset="0"/>
                <a:ea typeface="Calibri" panose="020F0502020204030204" pitchFamily="34" charset="0"/>
              </a:rPr>
              <a:t>Contudo, essa rapidez nos processos de desenvolvimento das vacinas trouxe à tona novamente questionamentos acerca da celeridade das fases da pesquisa em contraponto à garantia do compromisso com a segurança dos participantes e a qualidade das intervenções estabelecidas.</a:t>
            </a:r>
            <a:r>
              <a:rPr lang="pt-BR" sz="3200" baseline="30000" dirty="0">
                <a:solidFill>
                  <a:srgbClr val="000000"/>
                </a:solidFill>
                <a:effectLst/>
                <a:latin typeface="Arial" panose="020B0604020202020204" pitchFamily="34" charset="0"/>
                <a:ea typeface="Calibri" panose="020F0502020204030204" pitchFamily="34" charset="0"/>
              </a:rPr>
              <a:t>2 </a:t>
            </a:r>
            <a:r>
              <a:rPr lang="pt-BR" sz="3200" dirty="0">
                <a:solidFill>
                  <a:srgbClr val="000000"/>
                </a:solidFill>
                <a:effectLst/>
                <a:latin typeface="Arial" panose="020B0604020202020204" pitchFamily="34" charset="0"/>
                <a:ea typeface="Calibri" panose="020F0502020204030204" pitchFamily="34" charset="0"/>
              </a:rPr>
              <a:t>Tal fato retomou discussões éticas importantes no que envolve estudos com seres humanos, assim como nas tramitações éticas de aprovações de estudos clínicos. Além disso, foi observado um potencial das instancias éticas espalhadas pelo mundo para uma atuação direta, resolutiva </a:t>
            </a:r>
            <a:r>
              <a:rPr lang="pt-BR" sz="3200">
                <a:solidFill>
                  <a:srgbClr val="000000"/>
                </a:solidFill>
                <a:effectLst/>
                <a:latin typeface="Arial" panose="020B0604020202020204" pitchFamily="34" charset="0"/>
                <a:ea typeface="Calibri" panose="020F0502020204030204" pitchFamily="34" charset="0"/>
              </a:rPr>
              <a:t>e imediata</a:t>
            </a:r>
            <a:r>
              <a:rPr lang="pt-BR" sz="3200" dirty="0">
                <a:solidFill>
                  <a:srgbClr val="000000"/>
                </a:solidFill>
                <a:effectLst/>
                <a:latin typeface="Arial" panose="020B0604020202020204" pitchFamily="34" charset="0"/>
                <a:ea typeface="Calibri" panose="020F0502020204030204" pitchFamily="34" charset="0"/>
              </a:rPr>
              <a:t>.</a:t>
            </a:r>
            <a:endParaRPr lang="pt-BR" sz="3200" dirty="0">
              <a:solidFill>
                <a:srgbClr val="000000"/>
              </a:solidFill>
              <a:effectLst/>
              <a:latin typeface="Calibri" panose="020F0502020204030204" pitchFamily="34" charset="0"/>
              <a:ea typeface="Calibri" panose="020F0502020204030204" pitchFamily="34" charset="0"/>
            </a:endParaRPr>
          </a:p>
        </p:txBody>
      </p:sp>
      <p:sp>
        <p:nvSpPr>
          <p:cNvPr id="13" name="CaixaDeTexto 12">
            <a:extLst>
              <a:ext uri="{FF2B5EF4-FFF2-40B4-BE49-F238E27FC236}">
                <a16:creationId xmlns:a16="http://schemas.microsoft.com/office/drawing/2014/main" id="{E0F32FA9-6801-60C1-9B78-4D0DB22F96A6}"/>
              </a:ext>
            </a:extLst>
          </p:cNvPr>
          <p:cNvSpPr txBox="1"/>
          <p:nvPr/>
        </p:nvSpPr>
        <p:spPr>
          <a:xfrm>
            <a:off x="15140496" y="25880335"/>
            <a:ext cx="12969012" cy="6494085"/>
          </a:xfrm>
          <a:prstGeom prst="rect">
            <a:avLst/>
          </a:prstGeom>
          <a:noFill/>
        </p:spPr>
        <p:txBody>
          <a:bodyPr wrap="square">
            <a:spAutoFit/>
          </a:bodyPr>
          <a:lstStyle/>
          <a:p>
            <a:pPr algn="just"/>
            <a:r>
              <a:rPr lang="pt-BR" sz="3200" dirty="0">
                <a:effectLst/>
                <a:latin typeface="Arial" panose="020B0604020202020204" pitchFamily="34" charset="0"/>
                <a:ea typeface="Calibri" panose="020F0502020204030204" pitchFamily="34" charset="0"/>
                <a:cs typeface="Arial" panose="020B0604020202020204" pitchFamily="34" charset="0"/>
              </a:rPr>
              <a:t>	A evolução da ciência e tecnologia, embasados nos princípios éticos e regulatórios que norteiam os ensaios clínicos, tem desempenhado um papel fundamental na melhoria da qualidade e segurança das pesquisas. </a:t>
            </a:r>
            <a:r>
              <a:rPr lang="pt-BR" sz="3200" dirty="0">
                <a:latin typeface="Arial" panose="020B0604020202020204" pitchFamily="34" charset="0"/>
                <a:cs typeface="Arial" panose="020B0604020202020204" pitchFamily="34" charset="0"/>
              </a:rPr>
              <a:t>Durante a pandemia da COVID-19, embora tenham sido necessárias medidas de aceleração de processos, a segurança e eficácia dos medicamentos e vacinas ainda são avaliadas de acordo com as normas regulatórias e éticas estabelecidas, a fim de garantir os princípios de proteção dos participantes e a confiabilidade dos dados estudados.</a:t>
            </a:r>
          </a:p>
          <a:p>
            <a:pPr algn="just"/>
            <a:r>
              <a:rPr lang="pt-BR" sz="3200" dirty="0">
                <a:latin typeface="Arial" panose="020B0604020202020204" pitchFamily="34" charset="0"/>
                <a:cs typeface="Arial" panose="020B0604020202020204" pitchFamily="34" charset="0"/>
              </a:rPr>
              <a:t>	À medida que a pesquisa médica continua a evoluir, é necessário que novas tecnologias e práticas éticas sejam desenvolvidas e atualizadas para garantir a qualidade e segurança dos ensaios clínicos.</a:t>
            </a:r>
          </a:p>
        </p:txBody>
      </p:sp>
      <p:sp>
        <p:nvSpPr>
          <p:cNvPr id="5" name="CaixaDeTexto 4">
            <a:extLst>
              <a:ext uri="{FF2B5EF4-FFF2-40B4-BE49-F238E27FC236}">
                <a16:creationId xmlns:a16="http://schemas.microsoft.com/office/drawing/2014/main" id="{842DBE76-0148-D5C7-F3C0-F5D6A3061B5F}"/>
              </a:ext>
            </a:extLst>
          </p:cNvPr>
          <p:cNvSpPr txBox="1"/>
          <p:nvPr/>
        </p:nvSpPr>
        <p:spPr>
          <a:xfrm>
            <a:off x="15120937" y="9635595"/>
            <a:ext cx="12995388" cy="2062103"/>
          </a:xfrm>
          <a:prstGeom prst="rect">
            <a:avLst/>
          </a:prstGeom>
          <a:noFill/>
        </p:spPr>
        <p:txBody>
          <a:bodyPr wrap="square">
            <a:spAutoFit/>
          </a:bodyPr>
          <a:lstStyle/>
          <a:p>
            <a:pPr algn="just"/>
            <a:r>
              <a:rPr lang="pt-BR" sz="3200" dirty="0">
                <a:effectLst/>
                <a:latin typeface="Arial" panose="020B0604020202020204" pitchFamily="34" charset="0"/>
                <a:ea typeface="Calibri" panose="020F0502020204030204" pitchFamily="34" charset="0"/>
                <a:cs typeface="Arial" panose="020B0604020202020204" pitchFamily="34" charset="0"/>
              </a:rPr>
              <a:t>O Ensaio clínico é uma pesquisa conduzida em seres humanos, onde a participação é voluntária e a exposição controlada por pesquisadores, cujo objetivo é avaliar a eficácia, segurança e tolerabilidade de intervenções médicas.</a:t>
            </a:r>
            <a:endParaRPr lang="pt-BR" sz="3200" dirty="0">
              <a:latin typeface="Arial" panose="020B0604020202020204" pitchFamily="34" charset="0"/>
              <a:cs typeface="Arial" panose="020B0604020202020204" pitchFamily="34" charset="0"/>
            </a:endParaRPr>
          </a:p>
        </p:txBody>
      </p:sp>
      <p:grpSp>
        <p:nvGrpSpPr>
          <p:cNvPr id="133" name="Agrupar 132">
            <a:extLst>
              <a:ext uri="{FF2B5EF4-FFF2-40B4-BE49-F238E27FC236}">
                <a16:creationId xmlns:a16="http://schemas.microsoft.com/office/drawing/2014/main" id="{B118F404-04E4-4C24-371B-AA15364617E6}"/>
              </a:ext>
            </a:extLst>
          </p:cNvPr>
          <p:cNvGrpSpPr/>
          <p:nvPr/>
        </p:nvGrpSpPr>
        <p:grpSpPr>
          <a:xfrm>
            <a:off x="15263566" y="11582191"/>
            <a:ext cx="12734036" cy="7184560"/>
            <a:chOff x="15270444" y="11599422"/>
            <a:chExt cx="12734036" cy="7184560"/>
          </a:xfrm>
        </p:grpSpPr>
        <p:sp>
          <p:nvSpPr>
            <p:cNvPr id="7" name="Retângulo: Cantos Arredondados 6">
              <a:extLst>
                <a:ext uri="{FF2B5EF4-FFF2-40B4-BE49-F238E27FC236}">
                  <a16:creationId xmlns:a16="http://schemas.microsoft.com/office/drawing/2014/main" id="{41181FE6-1A13-E8E2-6643-496FA80AB980}"/>
                </a:ext>
              </a:extLst>
            </p:cNvPr>
            <p:cNvSpPr/>
            <p:nvPr/>
          </p:nvSpPr>
          <p:spPr>
            <a:xfrm>
              <a:off x="18843494" y="15239829"/>
              <a:ext cx="3004457" cy="718466"/>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2000" dirty="0"/>
                <a:t>PRINCÍPIOS BIOÉTICOS</a:t>
              </a:r>
            </a:p>
          </p:txBody>
        </p:sp>
        <p:sp>
          <p:nvSpPr>
            <p:cNvPr id="12" name="Retângulo: Cantos Arredondados 11">
              <a:extLst>
                <a:ext uri="{FF2B5EF4-FFF2-40B4-BE49-F238E27FC236}">
                  <a16:creationId xmlns:a16="http://schemas.microsoft.com/office/drawing/2014/main" id="{EED243AE-1F9B-603C-9821-97CB1DB0C419}"/>
                </a:ext>
              </a:extLst>
            </p:cNvPr>
            <p:cNvSpPr/>
            <p:nvPr/>
          </p:nvSpPr>
          <p:spPr>
            <a:xfrm>
              <a:off x="18843494" y="15958295"/>
              <a:ext cx="3004457" cy="1240972"/>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pt-BR" sz="2000" dirty="0">
                  <a:effectLst/>
                  <a:latin typeface="Arial" panose="020B0604020202020204" pitchFamily="34" charset="0"/>
                  <a:ea typeface="Calibri" panose="020F0502020204030204" pitchFamily="34" charset="0"/>
                </a:rPr>
                <a:t>Autonomia</a:t>
              </a:r>
            </a:p>
            <a:p>
              <a:pPr marL="285750" indent="-285750">
                <a:buFont typeface="Arial" panose="020B0604020202020204" pitchFamily="34" charset="0"/>
                <a:buChar char="•"/>
              </a:pPr>
              <a:r>
                <a:rPr lang="pt-BR" sz="2000" dirty="0">
                  <a:effectLst/>
                  <a:latin typeface="Arial" panose="020B0604020202020204" pitchFamily="34" charset="0"/>
                  <a:ea typeface="Calibri" panose="020F0502020204030204" pitchFamily="34" charset="0"/>
                </a:rPr>
                <a:t>Não maleficência</a:t>
              </a:r>
            </a:p>
            <a:p>
              <a:pPr marL="285750" indent="-285750">
                <a:buFont typeface="Arial" panose="020B0604020202020204" pitchFamily="34" charset="0"/>
                <a:buChar char="•"/>
              </a:pPr>
              <a:r>
                <a:rPr lang="pt-BR" sz="2000" dirty="0">
                  <a:effectLst/>
                  <a:latin typeface="Arial" panose="020B0604020202020204" pitchFamily="34" charset="0"/>
                  <a:ea typeface="Calibri" panose="020F0502020204030204" pitchFamily="34" charset="0"/>
                </a:rPr>
                <a:t>Beneficência</a:t>
              </a:r>
            </a:p>
            <a:p>
              <a:pPr marL="285750" indent="-285750">
                <a:buFont typeface="Arial" panose="020B0604020202020204" pitchFamily="34" charset="0"/>
                <a:buChar char="•"/>
              </a:pPr>
              <a:r>
                <a:rPr lang="pt-BR" sz="2000" dirty="0">
                  <a:effectLst/>
                  <a:latin typeface="Arial" panose="020B0604020202020204" pitchFamily="34" charset="0"/>
                  <a:ea typeface="Calibri" panose="020F0502020204030204" pitchFamily="34" charset="0"/>
                </a:rPr>
                <a:t>Justiça</a:t>
              </a:r>
              <a:endParaRPr lang="pt-BR" sz="2000" dirty="0"/>
            </a:p>
          </p:txBody>
        </p:sp>
        <p:sp>
          <p:nvSpPr>
            <p:cNvPr id="15" name="Retângulo: Cantos Arredondados 14">
              <a:extLst>
                <a:ext uri="{FF2B5EF4-FFF2-40B4-BE49-F238E27FC236}">
                  <a16:creationId xmlns:a16="http://schemas.microsoft.com/office/drawing/2014/main" id="{81143D77-78E4-DE9F-8E7D-76AF75A98302}"/>
                </a:ext>
              </a:extLst>
            </p:cNvPr>
            <p:cNvSpPr/>
            <p:nvPr/>
          </p:nvSpPr>
          <p:spPr>
            <a:xfrm>
              <a:off x="15270444" y="13499764"/>
              <a:ext cx="3004456" cy="1240972"/>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2000" dirty="0"/>
                <a:t>CÓDIGO DE </a:t>
              </a:r>
            </a:p>
            <a:p>
              <a:pPr algn="ctr"/>
              <a:r>
                <a:rPr lang="pt-BR" sz="2000" dirty="0">
                  <a:effectLst/>
                  <a:ea typeface="Calibri" panose="020F0502020204030204" pitchFamily="34" charset="0"/>
                </a:rPr>
                <a:t>NUREMBERG</a:t>
              </a:r>
              <a:endParaRPr lang="pt-BR" sz="2000" dirty="0"/>
            </a:p>
          </p:txBody>
        </p:sp>
        <p:sp>
          <p:nvSpPr>
            <p:cNvPr id="17" name="Retângulo: Cantos Arredondados 16">
              <a:extLst>
                <a:ext uri="{FF2B5EF4-FFF2-40B4-BE49-F238E27FC236}">
                  <a16:creationId xmlns:a16="http://schemas.microsoft.com/office/drawing/2014/main" id="{A2A0924F-C41A-FDD4-9B64-27F8AC27ACC8}"/>
                </a:ext>
              </a:extLst>
            </p:cNvPr>
            <p:cNvSpPr/>
            <p:nvPr/>
          </p:nvSpPr>
          <p:spPr>
            <a:xfrm>
              <a:off x="15316618" y="17055964"/>
              <a:ext cx="3004456" cy="1240972"/>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2000" dirty="0">
                  <a:effectLst/>
                  <a:ea typeface="Calibri" panose="020F0502020204030204" pitchFamily="34" charset="0"/>
                </a:rPr>
                <a:t>BOAS PRÁTICAS CLÍNICAS (ICH-GCP)</a:t>
              </a:r>
              <a:endParaRPr lang="pt-BR" sz="2000" dirty="0"/>
            </a:p>
          </p:txBody>
        </p:sp>
        <p:sp>
          <p:nvSpPr>
            <p:cNvPr id="18" name="Retângulo: Cantos Arredondados 17">
              <a:extLst>
                <a:ext uri="{FF2B5EF4-FFF2-40B4-BE49-F238E27FC236}">
                  <a16:creationId xmlns:a16="http://schemas.microsoft.com/office/drawing/2014/main" id="{A8F3E86E-7755-A7F4-5997-00B4DA2A56D8}"/>
                </a:ext>
              </a:extLst>
            </p:cNvPr>
            <p:cNvSpPr/>
            <p:nvPr/>
          </p:nvSpPr>
          <p:spPr>
            <a:xfrm>
              <a:off x="15316618" y="15277864"/>
              <a:ext cx="3004456" cy="1240972"/>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2000" dirty="0">
                  <a:effectLst/>
                  <a:ea typeface="Calibri" panose="020F0502020204030204" pitchFamily="34" charset="0"/>
                </a:rPr>
                <a:t>DECLARAÇÃO DE HELSINQUE</a:t>
              </a:r>
              <a:endParaRPr lang="pt-BR" sz="2000" dirty="0"/>
            </a:p>
          </p:txBody>
        </p:sp>
        <p:sp>
          <p:nvSpPr>
            <p:cNvPr id="19" name="Retângulo: Cantos Arredondados 18">
              <a:extLst>
                <a:ext uri="{FF2B5EF4-FFF2-40B4-BE49-F238E27FC236}">
                  <a16:creationId xmlns:a16="http://schemas.microsoft.com/office/drawing/2014/main" id="{00B68E66-41CD-292B-8A79-1A5A3BF01A1F}"/>
                </a:ext>
              </a:extLst>
            </p:cNvPr>
            <p:cNvSpPr/>
            <p:nvPr/>
          </p:nvSpPr>
          <p:spPr>
            <a:xfrm>
              <a:off x="22446522" y="14813564"/>
              <a:ext cx="3004457" cy="1240972"/>
            </a:xfrm>
            <a:prstGeom prst="roundRect">
              <a:avLst/>
            </a:prstGeom>
            <a:solidFill>
              <a:srgbClr val="0084D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2000" dirty="0">
                  <a:effectLst/>
                  <a:latin typeface="Arial" panose="020B0604020202020204" pitchFamily="34" charset="0"/>
                  <a:ea typeface="Calibri" panose="020F0502020204030204" pitchFamily="34" charset="0"/>
                </a:rPr>
                <a:t>Comissão Nacional de Ética em Pesquisa (</a:t>
              </a:r>
              <a:r>
                <a:rPr lang="pt-BR" sz="2000" dirty="0" err="1">
                  <a:effectLst/>
                  <a:latin typeface="Arial" panose="020B0604020202020204" pitchFamily="34" charset="0"/>
                  <a:ea typeface="Calibri" panose="020F0502020204030204" pitchFamily="34" charset="0"/>
                </a:rPr>
                <a:t>Conep</a:t>
              </a:r>
              <a:r>
                <a:rPr lang="pt-BR" sz="2000" dirty="0">
                  <a:effectLst/>
                  <a:latin typeface="Arial" panose="020B0604020202020204" pitchFamily="34" charset="0"/>
                  <a:ea typeface="Calibri" panose="020F0502020204030204" pitchFamily="34" charset="0"/>
                </a:rPr>
                <a:t>)</a:t>
              </a:r>
              <a:endParaRPr lang="pt-BR" sz="2000" dirty="0"/>
            </a:p>
          </p:txBody>
        </p:sp>
        <p:sp>
          <p:nvSpPr>
            <p:cNvPr id="21" name="Retângulo: Cantos Arredondados 20">
              <a:extLst>
                <a:ext uri="{FF2B5EF4-FFF2-40B4-BE49-F238E27FC236}">
                  <a16:creationId xmlns:a16="http://schemas.microsoft.com/office/drawing/2014/main" id="{CC4AF4AC-E5D5-69FA-1DC0-B4C71E4039A9}"/>
                </a:ext>
              </a:extLst>
            </p:cNvPr>
            <p:cNvSpPr/>
            <p:nvPr/>
          </p:nvSpPr>
          <p:spPr>
            <a:xfrm>
              <a:off x="22446522" y="16315822"/>
              <a:ext cx="3004457" cy="1240972"/>
            </a:xfrm>
            <a:prstGeom prst="roundRect">
              <a:avLst/>
            </a:prstGeom>
            <a:solidFill>
              <a:srgbClr val="0084D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2000" dirty="0">
                  <a:effectLst/>
                  <a:latin typeface="Arial" panose="020B0604020202020204" pitchFamily="34" charset="0"/>
                  <a:ea typeface="Calibri" panose="020F0502020204030204" pitchFamily="34" charset="0"/>
                </a:rPr>
                <a:t>Comitê de Ética em Pesquisa (CEP)</a:t>
              </a:r>
              <a:endParaRPr lang="pt-BR" sz="2000" dirty="0"/>
            </a:p>
          </p:txBody>
        </p:sp>
        <p:cxnSp>
          <p:nvCxnSpPr>
            <p:cNvPr id="22" name="Conector de Seta Reta 21">
              <a:extLst>
                <a:ext uri="{FF2B5EF4-FFF2-40B4-BE49-F238E27FC236}">
                  <a16:creationId xmlns:a16="http://schemas.microsoft.com/office/drawing/2014/main" id="{CAE09439-FFDA-3A64-661B-B7D26ECEACEC}"/>
                </a:ext>
              </a:extLst>
            </p:cNvPr>
            <p:cNvCxnSpPr>
              <a:cxnSpLocks/>
              <a:stCxn id="7" idx="3"/>
            </p:cNvCxnSpPr>
            <p:nvPr/>
          </p:nvCxnSpPr>
          <p:spPr>
            <a:xfrm flipV="1">
              <a:off x="21847951" y="15434050"/>
              <a:ext cx="694940" cy="16501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Conector de Seta Reta 22">
              <a:extLst>
                <a:ext uri="{FF2B5EF4-FFF2-40B4-BE49-F238E27FC236}">
                  <a16:creationId xmlns:a16="http://schemas.microsoft.com/office/drawing/2014/main" id="{8995E4C5-E891-46A1-F0BB-3CD7B27AFFC5}"/>
                </a:ext>
              </a:extLst>
            </p:cNvPr>
            <p:cNvCxnSpPr>
              <a:cxnSpLocks/>
              <a:stCxn id="12" idx="3"/>
            </p:cNvCxnSpPr>
            <p:nvPr/>
          </p:nvCxnSpPr>
          <p:spPr>
            <a:xfrm>
              <a:off x="21847951" y="16578781"/>
              <a:ext cx="694940" cy="35752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Conector de Seta Reta 24">
              <a:extLst>
                <a:ext uri="{FF2B5EF4-FFF2-40B4-BE49-F238E27FC236}">
                  <a16:creationId xmlns:a16="http://schemas.microsoft.com/office/drawing/2014/main" id="{9A543C4D-06E5-9D00-DAA2-52F1F3360927}"/>
                </a:ext>
              </a:extLst>
            </p:cNvPr>
            <p:cNvCxnSpPr>
              <a:cxnSpLocks/>
              <a:stCxn id="7" idx="1"/>
              <a:endCxn id="15" idx="3"/>
            </p:cNvCxnSpPr>
            <p:nvPr/>
          </p:nvCxnSpPr>
          <p:spPr>
            <a:xfrm flipH="1" flipV="1">
              <a:off x="18274900" y="14120250"/>
              <a:ext cx="568594" cy="147881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Conector de Seta Reta 25">
              <a:extLst>
                <a:ext uri="{FF2B5EF4-FFF2-40B4-BE49-F238E27FC236}">
                  <a16:creationId xmlns:a16="http://schemas.microsoft.com/office/drawing/2014/main" id="{BD9714B4-351C-70F1-06F4-220B083D643D}"/>
                </a:ext>
              </a:extLst>
            </p:cNvPr>
            <p:cNvCxnSpPr>
              <a:cxnSpLocks/>
              <a:endCxn id="18" idx="3"/>
            </p:cNvCxnSpPr>
            <p:nvPr/>
          </p:nvCxnSpPr>
          <p:spPr>
            <a:xfrm flipH="1">
              <a:off x="18321074" y="15898344"/>
              <a:ext cx="547403" cy="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Conector de Seta Reta 26">
              <a:extLst>
                <a:ext uri="{FF2B5EF4-FFF2-40B4-BE49-F238E27FC236}">
                  <a16:creationId xmlns:a16="http://schemas.microsoft.com/office/drawing/2014/main" id="{3BE5C3F9-B0FC-48DF-0902-3181929DAA82}"/>
                </a:ext>
              </a:extLst>
            </p:cNvPr>
            <p:cNvCxnSpPr>
              <a:cxnSpLocks/>
              <a:stCxn id="12" idx="1"/>
              <a:endCxn id="17" idx="3"/>
            </p:cNvCxnSpPr>
            <p:nvPr/>
          </p:nvCxnSpPr>
          <p:spPr>
            <a:xfrm flipH="1">
              <a:off x="18321074" y="16578781"/>
              <a:ext cx="522420" cy="109766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4" name="Retângulo: Cantos Arredondados 33">
              <a:extLst>
                <a:ext uri="{FF2B5EF4-FFF2-40B4-BE49-F238E27FC236}">
                  <a16:creationId xmlns:a16="http://schemas.microsoft.com/office/drawing/2014/main" id="{602983B8-6E85-2A44-F8CF-26C2487768F4}"/>
                </a:ext>
              </a:extLst>
            </p:cNvPr>
            <p:cNvSpPr/>
            <p:nvPr/>
          </p:nvSpPr>
          <p:spPr>
            <a:xfrm>
              <a:off x="24323005" y="11599422"/>
              <a:ext cx="3004457" cy="979686"/>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2000" dirty="0"/>
                <a:t>FASE PRÉ CLÍNICA</a:t>
              </a:r>
            </a:p>
          </p:txBody>
        </p:sp>
        <p:sp>
          <p:nvSpPr>
            <p:cNvPr id="35" name="Retângulo: Cantos Arredondados 34">
              <a:extLst>
                <a:ext uri="{FF2B5EF4-FFF2-40B4-BE49-F238E27FC236}">
                  <a16:creationId xmlns:a16="http://schemas.microsoft.com/office/drawing/2014/main" id="{A7A8E446-207A-C229-3CEE-794A49AEE25E}"/>
                </a:ext>
              </a:extLst>
            </p:cNvPr>
            <p:cNvSpPr/>
            <p:nvPr/>
          </p:nvSpPr>
          <p:spPr>
            <a:xfrm>
              <a:off x="24323006" y="13526239"/>
              <a:ext cx="3004457" cy="979686"/>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2000" dirty="0"/>
                <a:t>FASE CLÍNICA</a:t>
              </a:r>
            </a:p>
          </p:txBody>
        </p:sp>
        <p:sp>
          <p:nvSpPr>
            <p:cNvPr id="36" name="Retângulo: Cantos Arredondados 35">
              <a:extLst>
                <a:ext uri="{FF2B5EF4-FFF2-40B4-BE49-F238E27FC236}">
                  <a16:creationId xmlns:a16="http://schemas.microsoft.com/office/drawing/2014/main" id="{983F3907-D6D3-8717-5BFB-A6903B1D31EE}"/>
                </a:ext>
              </a:extLst>
            </p:cNvPr>
            <p:cNvSpPr/>
            <p:nvPr/>
          </p:nvSpPr>
          <p:spPr>
            <a:xfrm>
              <a:off x="24323004" y="17804296"/>
              <a:ext cx="3004457" cy="979686"/>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2000" dirty="0"/>
                <a:t>APROVAÇÃO E COMERCIALIZAÇÃO</a:t>
              </a:r>
            </a:p>
          </p:txBody>
        </p:sp>
        <p:cxnSp>
          <p:nvCxnSpPr>
            <p:cNvPr id="37" name="Conector de Seta Reta 36">
              <a:extLst>
                <a:ext uri="{FF2B5EF4-FFF2-40B4-BE49-F238E27FC236}">
                  <a16:creationId xmlns:a16="http://schemas.microsoft.com/office/drawing/2014/main" id="{C38DAC1C-2DA1-A062-44C6-37B6E328D55D}"/>
                </a:ext>
              </a:extLst>
            </p:cNvPr>
            <p:cNvCxnSpPr>
              <a:stCxn id="34" idx="2"/>
              <a:endCxn id="35" idx="0"/>
            </p:cNvCxnSpPr>
            <p:nvPr/>
          </p:nvCxnSpPr>
          <p:spPr>
            <a:xfrm>
              <a:off x="25825234" y="12579108"/>
              <a:ext cx="1" cy="94713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8" name="Conector de Seta Reta 37">
              <a:extLst>
                <a:ext uri="{FF2B5EF4-FFF2-40B4-BE49-F238E27FC236}">
                  <a16:creationId xmlns:a16="http://schemas.microsoft.com/office/drawing/2014/main" id="{9EBF804C-A680-3E90-2355-0DE8DA0398AA}"/>
                </a:ext>
              </a:extLst>
            </p:cNvPr>
            <p:cNvCxnSpPr>
              <a:stCxn id="35" idx="2"/>
              <a:endCxn id="36" idx="0"/>
            </p:cNvCxnSpPr>
            <p:nvPr/>
          </p:nvCxnSpPr>
          <p:spPr>
            <a:xfrm flipH="1">
              <a:off x="25825233" y="14505925"/>
              <a:ext cx="2" cy="329837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8" name="Retângulo: Cantos Arredondados 27">
              <a:extLst>
                <a:ext uri="{FF2B5EF4-FFF2-40B4-BE49-F238E27FC236}">
                  <a16:creationId xmlns:a16="http://schemas.microsoft.com/office/drawing/2014/main" id="{FF4D530A-1B09-C293-10EB-284BF9C40590}"/>
                </a:ext>
              </a:extLst>
            </p:cNvPr>
            <p:cNvSpPr/>
            <p:nvPr/>
          </p:nvSpPr>
          <p:spPr>
            <a:xfrm>
              <a:off x="26182425" y="15810674"/>
              <a:ext cx="1822055" cy="731046"/>
            </a:xfrm>
            <a:prstGeom prst="roundRect">
              <a:avLst/>
            </a:prstGeom>
            <a:solidFill>
              <a:srgbClr val="0084D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2000" dirty="0">
                  <a:effectLst/>
                  <a:latin typeface="Arial" panose="020B0604020202020204" pitchFamily="34" charset="0"/>
                  <a:ea typeface="Calibri" panose="020F0502020204030204" pitchFamily="34" charset="0"/>
                </a:rPr>
                <a:t>ANVISA</a:t>
              </a:r>
              <a:endParaRPr lang="pt-BR" sz="2000" dirty="0"/>
            </a:p>
          </p:txBody>
        </p:sp>
      </p:grpSp>
      <p:sp>
        <p:nvSpPr>
          <p:cNvPr id="132" name="CaixaDeTexto 131">
            <a:extLst>
              <a:ext uri="{FF2B5EF4-FFF2-40B4-BE49-F238E27FC236}">
                <a16:creationId xmlns:a16="http://schemas.microsoft.com/office/drawing/2014/main" id="{CC7D0B49-3F5F-90D3-4E3F-C6673FDB4C2E}"/>
              </a:ext>
            </a:extLst>
          </p:cNvPr>
          <p:cNvSpPr txBox="1"/>
          <p:nvPr/>
        </p:nvSpPr>
        <p:spPr>
          <a:xfrm>
            <a:off x="15120938" y="18949962"/>
            <a:ext cx="12995387" cy="5509200"/>
          </a:xfrm>
          <a:prstGeom prst="rect">
            <a:avLst/>
          </a:prstGeom>
          <a:noFill/>
        </p:spPr>
        <p:txBody>
          <a:bodyPr wrap="square">
            <a:spAutoFit/>
          </a:bodyPr>
          <a:lstStyle/>
          <a:p>
            <a:pPr algn="just"/>
            <a:r>
              <a:rPr lang="pt-BR" sz="3200" dirty="0">
                <a:latin typeface="Arial" panose="020B0604020202020204" pitchFamily="34" charset="0"/>
                <a:ea typeface="Calibri" panose="020F0502020204030204" pitchFamily="34" charset="0"/>
                <a:cs typeface="Arial" panose="020B0604020202020204" pitchFamily="34" charset="0"/>
              </a:rPr>
              <a:t>	O ambiente ético e regulatório brasileiro está em consonância com as mudanças no panorama mundial e com as necessidades locais, mantendo-se atualizado aos padrões éticos e às tecnologias. No campo da ética </a:t>
            </a:r>
            <a:r>
              <a:rPr lang="pt-BR" sz="3200" dirty="0" err="1">
                <a:latin typeface="Arial" panose="020B0604020202020204" pitchFamily="34" charset="0"/>
                <a:ea typeface="Calibri" panose="020F0502020204030204" pitchFamily="34" charset="0"/>
                <a:cs typeface="Arial" panose="020B0604020202020204" pitchFamily="34" charset="0"/>
              </a:rPr>
              <a:t>Conep</a:t>
            </a:r>
            <a:r>
              <a:rPr lang="pt-BR" sz="3200" dirty="0">
                <a:latin typeface="Arial" panose="020B0604020202020204" pitchFamily="34" charset="0"/>
                <a:ea typeface="Calibri" panose="020F0502020204030204" pitchFamily="34" charset="0"/>
                <a:cs typeface="Arial" panose="020B0604020202020204" pitchFamily="34" charset="0"/>
              </a:rPr>
              <a:t> e o CEP estão atentos e ativos para garantir que os ensaios clínicos sejam conduzidos de maneira ética e cientificamente rigorosa, protegendo os direitos e a segurança dos participantes, além de garantir a qualidade e confiabilidade dos dados gerados pelos estudos. 	</a:t>
            </a:r>
          </a:p>
          <a:p>
            <a:pPr algn="just"/>
            <a:r>
              <a:rPr lang="pt-BR" sz="3200" dirty="0">
                <a:latin typeface="Arial" panose="020B0604020202020204" pitchFamily="34" charset="0"/>
                <a:ea typeface="Calibri" panose="020F0502020204030204" pitchFamily="34" charset="0"/>
                <a:cs typeface="Arial" panose="020B0604020202020204" pitchFamily="34" charset="0"/>
              </a:rPr>
              <a:t>	As adequações, somadas ao esforço dos componentes dessas instâncias, foram essenciais para priorizar e agilizar a avaliação de projetos relacionados ao SARS-CoV-2.</a:t>
            </a:r>
          </a:p>
        </p:txBody>
      </p:sp>
    </p:spTree>
    <p:extLst>
      <p:ext uri="{BB962C8B-B14F-4D97-AF65-F5344CB8AC3E}">
        <p14:creationId xmlns:p14="http://schemas.microsoft.com/office/powerpoint/2010/main" val="2892571309"/>
      </p:ext>
    </p:extLst>
  </p:cSld>
  <p:clrMapOvr>
    <a:masterClrMapping/>
  </p:clrMapOvr>
</p:sld>
</file>

<file path=ppt/theme/theme1.xml><?xml version="1.0" encoding="utf-8"?>
<a:theme xmlns:a="http://schemas.openxmlformats.org/drawingml/2006/main" name="Tema do Office">
  <a:themeElements>
    <a:clrScheme name="Tema do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o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o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1794</TotalTime>
  <Words>232</Words>
  <Application>Microsoft Office PowerPoint</Application>
  <PresentationFormat>Personalizar</PresentationFormat>
  <Paragraphs>48</Paragraphs>
  <Slides>1</Slides>
  <Notes>1</Notes>
  <HiddenSlides>0</HiddenSlides>
  <MMClips>0</MMClips>
  <ScaleCrop>false</ScaleCrop>
  <HeadingPairs>
    <vt:vector size="6" baseType="variant">
      <vt:variant>
        <vt:lpstr>Fontes usadas</vt:lpstr>
      </vt:variant>
      <vt:variant>
        <vt:i4>5</vt:i4>
      </vt:variant>
      <vt:variant>
        <vt:lpstr>Tema</vt:lpstr>
      </vt:variant>
      <vt:variant>
        <vt:i4>1</vt:i4>
      </vt:variant>
      <vt:variant>
        <vt:lpstr>Títulos de slides</vt:lpstr>
      </vt:variant>
      <vt:variant>
        <vt:i4>1</vt:i4>
      </vt:variant>
    </vt:vector>
  </HeadingPairs>
  <TitlesOfParts>
    <vt:vector size="7" baseType="lpstr">
      <vt:lpstr>Arial</vt:lpstr>
      <vt:lpstr>Calibri</vt:lpstr>
      <vt:lpstr>Calibri Light</vt:lpstr>
      <vt:lpstr>Helvetica</vt:lpstr>
      <vt:lpstr>Times New Roman</vt:lpstr>
      <vt:lpstr>Tema do Office</vt:lpstr>
      <vt:lpstr>Apresentação do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LILIAN Lefol Nani Guarieiro</dc:creator>
  <cp:lastModifiedBy>SIINTEC</cp:lastModifiedBy>
  <cp:revision>1</cp:revision>
  <dcterms:created xsi:type="dcterms:W3CDTF">2023-05-02T14:35:08Z</dcterms:created>
  <dcterms:modified xsi:type="dcterms:W3CDTF">2023-06-21T13:19:13Z</dcterms:modified>
</cp:coreProperties>
</file>