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31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6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89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1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1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86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38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85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4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1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74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619C-15C0-4209-B46C-684E0EF3278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3EB2B-3AC5-4340-A361-78F773E7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75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5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9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Apresentação na tela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Fiuza Souza</dc:creator>
  <cp:lastModifiedBy>Leonardo Fiuza Souza</cp:lastModifiedBy>
  <cp:revision>1</cp:revision>
  <dcterms:created xsi:type="dcterms:W3CDTF">2024-08-21T23:12:34Z</dcterms:created>
  <dcterms:modified xsi:type="dcterms:W3CDTF">2024-08-21T23:15:47Z</dcterms:modified>
</cp:coreProperties>
</file>