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289" r:id="rId5"/>
    <p:sldId id="290" r:id="rId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2472" y="1020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E75C96-6954-4169-86C5-0628F3F633E6}" type="datetime1">
              <a:rPr lang="pt-BR" smtClean="0"/>
              <a:t>14/11/2025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75291-0B95-4A00-9C6C-54CBD6EF268B}" type="datetime1">
              <a:rPr lang="pt-BR" smtClean="0"/>
              <a:pPr/>
              <a:t>14/11/2025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69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0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de merc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Espaço Reservado para Conteúd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6" name="Espaço Reservado para Conteúd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endParaRPr lang="pt-BR" noProof="0"/>
          </a:p>
        </p:txBody>
      </p:sp>
      <p:sp>
        <p:nvSpPr>
          <p:cNvPr id="27" name="Espaço Reservado para Conteúd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 Do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20" name="Espaço Reservado para Tex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25" name="Espaço Reservado para Tex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26" name="Espaço Reservado para Tex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27" name="Espaço Reservado para Tex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28" name="Espaço Reservado para Tex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29" name="Espaço Reservado para Tex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21" name="Espaço Reservado para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22" name="Espaço Reservado para Rodapé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24" name="Espaço Reservado para o Número do Slide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6" name="Espaço Reservado para Tex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Espaço Reservado para Dat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37" name="Espaço Reservado para Rodapé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38" name="Espaço Reservado para o Número do Slide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 elemento gráfico SmartArt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ssoas da Equipe do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7" name="Espaço Reservado para Imagem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Imagem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pt-BR" noProof="0"/>
              <a:t>Clique no ícone para adicionar uma imagem</a:t>
            </a:r>
          </a:p>
        </p:txBody>
      </p:sp>
      <p:sp>
        <p:nvSpPr>
          <p:cNvPr id="19" name="Espaço Reservado para Imagem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ssoas da Equipe do Slide 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7" name="Espaço Reservado para Imagem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Imagem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pt-BR" noProof="0"/>
              <a:t>Clique no ícone para adicionar uma imagem</a:t>
            </a:r>
          </a:p>
        </p:txBody>
      </p:sp>
      <p:sp>
        <p:nvSpPr>
          <p:cNvPr id="19" name="Espaço Reservado para Imagem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55" name="Espaço Reservado para Imagem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6" name="Espaço Reservado para Imagem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7" name="Espaço Reservado para Imagem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pt-BR" noProof="0"/>
              <a:t>Clique no ícone para adicionar uma imagem</a:t>
            </a:r>
          </a:p>
        </p:txBody>
      </p:sp>
      <p:sp>
        <p:nvSpPr>
          <p:cNvPr id="58" name="Espaço Reservado para Imagem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4" name="Espaço Reservado para Tex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62" name="Espaço Reservado para Tex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59" name="Espaço Reservado para Tex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63" name="Espaço Reservado para Tex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60" name="Espaço Reservado para Tex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64" name="Espaço Reservado para Tex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61" name="Espaço Reservado para Tex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65" name="Espaço Reservado para Tex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pt-BR" noProof="0"/>
              <a:t>Clique para adicionar o conteúdo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4" name="Espaço Reservado para Conteúdo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pt-BR" noProof="0"/>
              <a:t>Clique para adicionar o conteúdo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5" name="Espaço Reservado para Conteúdo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pt-BR" noProof="0"/>
              <a:t>Clique para adicionar o conteúdo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6" name="Espaço Reservado para Conteúdo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pt-BR" noProof="0"/>
              <a:t>Clique para adicionar o conteúdo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22" name="Espaço Reservado para Rodapé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24" name="Espaço Reservado para o Número do Slide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chamen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Espaço Reservado para Dat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11" name="Espaço Reservado para o Número do Slide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á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17" name="Espaço Reservado para Tex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19" name="Espaço Reservado para Tex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34" name="Espaço Reservado para Tex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35" name="Espaço Reservado para Tex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36" name="Espaço Reservado para Tex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o Conteúd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5" name="Espaço Reservado para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17" name="Espaço Reservado para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31" name="Espaço Reservado para Tex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ADICIONAR UM SUBTÍTULO</a:t>
            </a:r>
          </a:p>
        </p:txBody>
      </p:sp>
      <p:sp>
        <p:nvSpPr>
          <p:cNvPr id="32" name="Espaço Reservado para Tex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33" name="Espaço Reservado para Tex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ADICIONAR UM SUBTÍTULO</a:t>
            </a:r>
          </a:p>
        </p:txBody>
      </p:sp>
      <p:sp>
        <p:nvSpPr>
          <p:cNvPr id="34" name="Espaço Reservado para Tex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2" name="Espaço Reservado para Tex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ADICIONAR UM SUBTÍTULO</a:t>
            </a:r>
          </a:p>
        </p:txBody>
      </p:sp>
      <p:sp>
        <p:nvSpPr>
          <p:cNvPr id="13" name="Espaço Reservado para Tex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pt-BR" noProof="0"/>
              <a:t>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o Conteúd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5" name="Espaço Reservado para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17" name="Espaço Reservado para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18" name="Espaço Reservado para Tex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9" name="Espaço Reservado para Tex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20" name="Espaço Reservado para Tex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23" name="Espaço Reservado para Tex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24" name="Espaço Reservado para Tex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Data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11" name="Espaço Reservado para o Número do Slide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o da Seçã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12" name="Espaço Reservado para Tex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3" name="Espaço Reservado para Tex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14" name="Espaço Reservado para Tex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5" name="Espaço Reservado para Tex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16" name="Espaço Reservado para Tex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7" name="Espaço Reservado para Dat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18" name="Espaço Reservado para Rodapé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19" name="Espaço Reservado para o Número do Slide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Trê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339" y="1925440"/>
            <a:ext cx="3139440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6000" dirty="0"/>
              <a:t>TÍTULO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915339" y="3606997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pt-BR" sz="2800" dirty="0"/>
              <a:t>Autores</a:t>
            </a: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A2EF3236-05F2-B5E8-15C9-B02EC0682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723"/>
            <a:ext cx="12192000" cy="45719"/>
          </a:xfrm>
          <a:prstGeom prst="rect">
            <a:avLst/>
          </a:prstGeom>
          <a:solidFill>
            <a:srgbClr val="3CC8E6"/>
          </a:solidFill>
          <a:ln w="38100">
            <a:solidFill>
              <a:srgbClr val="3CC8E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ea typeface="MS PGothic" panose="020B0600070205080204" pitchFamily="34" charset="-128"/>
            </a:endParaRPr>
          </a:p>
        </p:txBody>
      </p:sp>
      <p:pic>
        <p:nvPicPr>
          <p:cNvPr id="16" name="Imagem 7">
            <a:extLst>
              <a:ext uri="{FF2B5EF4-FFF2-40B4-BE49-F238E27FC236}">
                <a16:creationId xmlns:a16="http://schemas.microsoft.com/office/drawing/2014/main" id="{607BF05B-CEAB-0CB2-72CB-34A05AD25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8"/>
          <a:stretch>
            <a:fillRect/>
          </a:stretch>
        </p:blipFill>
        <p:spPr bwMode="auto">
          <a:xfrm>
            <a:off x="6990313" y="6236994"/>
            <a:ext cx="5111749" cy="62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22">
            <a:extLst>
              <a:ext uri="{FF2B5EF4-FFF2-40B4-BE49-F238E27FC236}">
                <a16:creationId xmlns:a16="http://schemas.microsoft.com/office/drawing/2014/main" id="{E07E396B-462E-E87B-082C-AC0043ED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4" r="2904"/>
          <a:stretch>
            <a:fillRect/>
          </a:stretch>
        </p:blipFill>
        <p:spPr bwMode="auto">
          <a:xfrm>
            <a:off x="10301699" y="0"/>
            <a:ext cx="1890301" cy="169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B393235-1996-CA13-BDA6-A7ABDE456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37" y="158"/>
            <a:ext cx="11195919" cy="12457"/>
          </a:xfrm>
          <a:prstGeom prst="rect">
            <a:avLst/>
          </a:prstGeom>
          <a:solidFill>
            <a:srgbClr val="3CC8E6"/>
          </a:solidFill>
          <a:ln w="38100">
            <a:solidFill>
              <a:srgbClr val="3CC8E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ea typeface="MS PGothic" panose="020B0600070205080204" pitchFamily="34" charset="-128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1F1A241-C255-FE7F-72D2-C21EC81847F4}"/>
              </a:ext>
            </a:extLst>
          </p:cNvPr>
          <p:cNvSpPr txBox="1"/>
          <p:nvPr/>
        </p:nvSpPr>
        <p:spPr>
          <a:xfrm>
            <a:off x="2681273" y="331844"/>
            <a:ext cx="8618080" cy="107850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10700" b="1" dirty="0"/>
              <a:t>XI Jornada Acadêmica do HUPAA</a:t>
            </a:r>
          </a:p>
          <a:p>
            <a:pPr eaLnBrk="1" hangingPunct="1">
              <a:defRPr/>
            </a:pPr>
            <a:r>
              <a:rPr lang="pt-BR" sz="4800" b="1" dirty="0"/>
              <a:t>Inovação, Humanização e Sustentabilidade em Saúde: </a:t>
            </a:r>
          </a:p>
          <a:p>
            <a:pPr eaLnBrk="1" hangingPunct="1">
              <a:defRPr/>
            </a:pPr>
            <a:r>
              <a:rPr lang="pt-BR" sz="4800" b="1" dirty="0"/>
              <a:t>Desafios e Perspectivas para o Futuro do SUS</a:t>
            </a:r>
            <a:endParaRPr lang="en-US" sz="24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BF33B-5572-4A00-A55C-1E13A6B3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695156"/>
            <a:ext cx="7894746" cy="381618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pt-BR" b="1" dirty="0"/>
              <a:t>TÍTULO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FC0B64-8F13-426F-B6C5-9C9427AC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t-BR" smtClean="0"/>
              <a:pPr rtl="0"/>
              <a:t>2</a:t>
            </a:fld>
            <a:endParaRPr lang="pt-BR" dirty="0"/>
          </a:p>
        </p:txBody>
      </p:sp>
      <p:sp>
        <p:nvSpPr>
          <p:cNvPr id="52" name="Rectangle 37">
            <a:extLst>
              <a:ext uri="{FF2B5EF4-FFF2-40B4-BE49-F238E27FC236}">
                <a16:creationId xmlns:a16="http://schemas.microsoft.com/office/drawing/2014/main" id="{80B80721-687E-215E-47F5-075B9F083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723"/>
            <a:ext cx="12192000" cy="45719"/>
          </a:xfrm>
          <a:prstGeom prst="rect">
            <a:avLst/>
          </a:prstGeom>
          <a:solidFill>
            <a:srgbClr val="3CC8E6"/>
          </a:solidFill>
          <a:ln w="38100">
            <a:solidFill>
              <a:srgbClr val="3CC8E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ea typeface="MS PGothic" panose="020B0600070205080204" pitchFamily="34" charset="-128"/>
            </a:endParaRPr>
          </a:p>
        </p:txBody>
      </p:sp>
      <p:pic>
        <p:nvPicPr>
          <p:cNvPr id="53" name="Imagem 7">
            <a:extLst>
              <a:ext uri="{FF2B5EF4-FFF2-40B4-BE49-F238E27FC236}">
                <a16:creationId xmlns:a16="http://schemas.microsoft.com/office/drawing/2014/main" id="{37982A71-2274-C182-26BF-F7CC12482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8"/>
          <a:stretch>
            <a:fillRect/>
          </a:stretch>
        </p:blipFill>
        <p:spPr bwMode="auto">
          <a:xfrm>
            <a:off x="6990313" y="6236994"/>
            <a:ext cx="5111749" cy="62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m 22">
            <a:extLst>
              <a:ext uri="{FF2B5EF4-FFF2-40B4-BE49-F238E27FC236}">
                <a16:creationId xmlns:a16="http://schemas.microsoft.com/office/drawing/2014/main" id="{4D502D0C-BBD0-8481-B77D-33ACD759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4" r="2904"/>
          <a:stretch>
            <a:fillRect/>
          </a:stretch>
        </p:blipFill>
        <p:spPr bwMode="auto">
          <a:xfrm>
            <a:off x="10301699" y="0"/>
            <a:ext cx="1890301" cy="169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37">
            <a:extLst>
              <a:ext uri="{FF2B5EF4-FFF2-40B4-BE49-F238E27FC236}">
                <a16:creationId xmlns:a16="http://schemas.microsoft.com/office/drawing/2014/main" id="{4FFF9E71-8676-B51D-3B86-CD3A6A60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37" y="158"/>
            <a:ext cx="11195919" cy="12457"/>
          </a:xfrm>
          <a:prstGeom prst="rect">
            <a:avLst/>
          </a:prstGeom>
          <a:solidFill>
            <a:srgbClr val="3CC8E6"/>
          </a:solidFill>
          <a:ln w="38100">
            <a:solidFill>
              <a:srgbClr val="3CC8E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ea typeface="MS PGothic" panose="020B0600070205080204" pitchFamily="34" charset="-128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3CA4DAC-5C12-F86C-7CE1-B7911EBDB0CC}"/>
              </a:ext>
            </a:extLst>
          </p:cNvPr>
          <p:cNvSpPr txBox="1"/>
          <p:nvPr/>
        </p:nvSpPr>
        <p:spPr>
          <a:xfrm>
            <a:off x="2681273" y="331844"/>
            <a:ext cx="8618080" cy="107850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10700" b="1" dirty="0"/>
              <a:t>XI Jornada Acadêmica do HUPAA</a:t>
            </a:r>
          </a:p>
          <a:p>
            <a:pPr eaLnBrk="1" hangingPunct="1">
              <a:defRPr/>
            </a:pPr>
            <a:r>
              <a:rPr lang="pt-BR" sz="4800" b="1" dirty="0"/>
              <a:t>Inovação, Humanização e Sustentabilidade em Saúde: </a:t>
            </a:r>
          </a:p>
          <a:p>
            <a:pPr eaLnBrk="1" hangingPunct="1">
              <a:defRPr/>
            </a:pPr>
            <a:r>
              <a:rPr lang="pt-BR" sz="4800" b="1" dirty="0"/>
              <a:t>Desafios e Perspectivas para o Futuro do SUS</a:t>
            </a:r>
            <a:endParaRPr lang="en-US" sz="24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75B6747D-75EC-CBDF-8024-DE90A746C98F}"/>
              </a:ext>
            </a:extLst>
          </p:cNvPr>
          <p:cNvSpPr txBox="1">
            <a:spLocks/>
          </p:cNvSpPr>
          <p:nvPr/>
        </p:nvSpPr>
        <p:spPr>
          <a:xfrm>
            <a:off x="526942" y="2640511"/>
            <a:ext cx="11143282" cy="3311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1800" dirty="0"/>
              <a:t>Texto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endParaRPr lang="pt-BR" sz="1800" dirty="0"/>
          </a:p>
          <a:p>
            <a:r>
              <a:rPr lang="pt-BR" sz="1800" dirty="0"/>
              <a:t>Texto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endParaRPr lang="pt-BR" sz="1800" dirty="0"/>
          </a:p>
          <a:p>
            <a:r>
              <a:rPr lang="pt-BR" sz="1800" dirty="0"/>
              <a:t>Texto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endParaRPr lang="pt-BR" sz="1800" dirty="0"/>
          </a:p>
          <a:p>
            <a:r>
              <a:rPr lang="pt-BR" sz="1800" dirty="0"/>
              <a:t>Texto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endParaRPr lang="pt-BR" sz="1800" dirty="0"/>
          </a:p>
          <a:p>
            <a:r>
              <a:rPr lang="pt-BR" sz="1800" dirty="0"/>
              <a:t>Texto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endParaRPr lang="pt-BR" sz="1800" dirty="0"/>
          </a:p>
          <a:p>
            <a:r>
              <a:rPr lang="pt-BR" sz="1800" dirty="0"/>
              <a:t>Texto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endParaRPr lang="pt-BR" sz="1800" dirty="0"/>
          </a:p>
          <a:p>
            <a:r>
              <a:rPr lang="pt-BR" sz="1800" dirty="0"/>
              <a:t>Texto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r>
              <a:rPr lang="pt-BR" sz="1800" dirty="0"/>
              <a:t> </a:t>
            </a:r>
            <a:r>
              <a:rPr lang="pt-BR" sz="1800" dirty="0" err="1"/>
              <a:t>Texto</a:t>
            </a:r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77824853"/>
      </p:ext>
    </p:extLst>
  </p:cSld>
  <p:clrMapOvr>
    <a:masterClrMapping/>
  </p:clrMapOvr>
</p:sld>
</file>

<file path=ppt/theme/theme1.xml><?xml version="1.0" encoding="utf-8"?>
<a:theme xmlns:a="http://schemas.openxmlformats.org/drawingml/2006/main" name="Linha única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29_TF56180624_Win32" id="{A41EDDBB-5953-4360-9427-46649C724676}" vid="{A01FACCB-45ED-4159-A2A7-476D33FAEB2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vendas clara e minimalista</Template>
  <TotalTime>23</TotalTime>
  <Words>160</Words>
  <Application>Microsoft Office PowerPoint</Application>
  <PresentationFormat>Widescreen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MS PGothic</vt:lpstr>
      <vt:lpstr>Arial</vt:lpstr>
      <vt:lpstr>Calibri</vt:lpstr>
      <vt:lpstr>Tenorite</vt:lpstr>
      <vt:lpstr>Linha única</vt:lpstr>
      <vt:lpstr>TÍTULO</vt:lpstr>
      <vt:lpstr>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Guilmer Brito Silva</dc:creator>
  <cp:lastModifiedBy>Guilmer Brito Silva</cp:lastModifiedBy>
  <cp:revision>1</cp:revision>
  <dcterms:created xsi:type="dcterms:W3CDTF">2025-11-14T13:10:28Z</dcterms:created>
  <dcterms:modified xsi:type="dcterms:W3CDTF">2025-11-14T13:34:01Z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