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10287000" cy="182880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Glacial Indifference" panose="020B0604020202020204" charset="0"/>
      <p:regular r:id="rId7"/>
    </p:embeddedFont>
    <p:embeddedFont>
      <p:font typeface="Glacial Indifference Bold" panose="020B0604020202020204" charset="0"/>
      <p:regular r:id="rId8"/>
    </p:embeddedFont>
    <p:embeddedFont>
      <p:font typeface="Glacial Indifference Bold Italics" panose="020B0604020202020204" charset="0"/>
      <p:regular r:id="rId9"/>
    </p:embeddedFont>
    <p:embeddedFont>
      <p:font typeface="TAN Mon Cheri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75" d="100"/>
          <a:sy n="75" d="100"/>
        </p:scale>
        <p:origin x="54" y="-56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1869598" y="2085508"/>
            <a:ext cx="19530694" cy="13675324"/>
            <a:chOff x="0" y="0"/>
            <a:chExt cx="26040925" cy="18233766"/>
          </a:xfrm>
        </p:grpSpPr>
        <p:grpSp>
          <p:nvGrpSpPr>
            <p:cNvPr id="3" name="Group 3"/>
            <p:cNvGrpSpPr/>
            <p:nvPr/>
          </p:nvGrpSpPr>
          <p:grpSpPr>
            <a:xfrm rot="6601332">
              <a:off x="10022154" y="2471111"/>
              <a:ext cx="14563145" cy="13291544"/>
              <a:chOff x="0" y="0"/>
              <a:chExt cx="1428388" cy="1303666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1428388" cy="1303666"/>
              </a:xfrm>
              <a:custGeom>
                <a:avLst/>
                <a:gdLst/>
                <a:ahLst/>
                <a:cxnLst/>
                <a:rect l="l" t="t" r="r" b="b"/>
                <a:pathLst>
                  <a:path w="1428388" h="1303666">
                    <a:moveTo>
                      <a:pt x="0" y="0"/>
                    </a:moveTo>
                    <a:lnTo>
                      <a:pt x="714194" y="1303666"/>
                    </a:lnTo>
                    <a:lnTo>
                      <a:pt x="1428388" y="0"/>
                    </a:lnTo>
                    <a:close/>
                  </a:path>
                </a:pathLst>
              </a:custGeom>
              <a:solidFill>
                <a:srgbClr val="929481"/>
              </a:solidFill>
            </p:spPr>
          </p:sp>
        </p:grpSp>
        <p:grpSp>
          <p:nvGrpSpPr>
            <p:cNvPr id="5" name="Group 5"/>
            <p:cNvGrpSpPr/>
            <p:nvPr/>
          </p:nvGrpSpPr>
          <p:grpSpPr>
            <a:xfrm rot="5858023">
              <a:off x="11834267" y="-1217406"/>
              <a:ext cx="6942105" cy="19132221"/>
              <a:chOff x="0" y="0"/>
              <a:chExt cx="970503" cy="2674675"/>
            </a:xfrm>
          </p:grpSpPr>
          <p:sp>
            <p:nvSpPr>
              <p:cNvPr id="6" name="Freeform 6"/>
              <p:cNvSpPr/>
              <p:nvPr/>
            </p:nvSpPr>
            <p:spPr>
              <a:xfrm>
                <a:off x="0" y="0"/>
                <a:ext cx="970503" cy="2674675"/>
              </a:xfrm>
              <a:custGeom>
                <a:avLst/>
                <a:gdLst/>
                <a:ahLst/>
                <a:cxnLst/>
                <a:rect l="l" t="t" r="r" b="b"/>
                <a:pathLst>
                  <a:path w="970503" h="2674675">
                    <a:moveTo>
                      <a:pt x="0" y="0"/>
                    </a:moveTo>
                    <a:lnTo>
                      <a:pt x="485251" y="2674675"/>
                    </a:lnTo>
                    <a:lnTo>
                      <a:pt x="970503" y="0"/>
                    </a:lnTo>
                    <a:close/>
                  </a:path>
                </a:pathLst>
              </a:custGeom>
              <a:solidFill>
                <a:srgbClr val="345B92"/>
              </a:solidFill>
            </p:spPr>
          </p:sp>
        </p:grpSp>
        <p:grpSp>
          <p:nvGrpSpPr>
            <p:cNvPr id="7" name="Group 7"/>
            <p:cNvGrpSpPr/>
            <p:nvPr/>
          </p:nvGrpSpPr>
          <p:grpSpPr>
            <a:xfrm rot="-422372">
              <a:off x="251763" y="4099704"/>
              <a:ext cx="22670632" cy="5503046"/>
              <a:chOff x="0" y="0"/>
              <a:chExt cx="12089703" cy="2934642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12089702" cy="2934642"/>
              </a:xfrm>
              <a:custGeom>
                <a:avLst/>
                <a:gdLst/>
                <a:ahLst/>
                <a:cxnLst/>
                <a:rect l="l" t="t" r="r" b="b"/>
                <a:pathLst>
                  <a:path w="12089702" h="2934642">
                    <a:moveTo>
                      <a:pt x="12089702" y="2934642"/>
                    </a:moveTo>
                    <a:lnTo>
                      <a:pt x="0" y="2934642"/>
                    </a:lnTo>
                    <a:lnTo>
                      <a:pt x="0" y="0"/>
                    </a:lnTo>
                    <a:lnTo>
                      <a:pt x="12089702" y="2934642"/>
                    </a:lnTo>
                    <a:close/>
                  </a:path>
                </a:pathLst>
              </a:custGeom>
              <a:solidFill>
                <a:srgbClr val="AC8688"/>
              </a:solidFill>
            </p:spPr>
          </p:sp>
        </p:grpSp>
      </p:grpSp>
      <p:sp>
        <p:nvSpPr>
          <p:cNvPr id="9" name="Freeform 9"/>
          <p:cNvSpPr/>
          <p:nvPr/>
        </p:nvSpPr>
        <p:spPr>
          <a:xfrm>
            <a:off x="0" y="-428483"/>
            <a:ext cx="15068217" cy="19028901"/>
          </a:xfrm>
          <a:custGeom>
            <a:avLst/>
            <a:gdLst/>
            <a:ahLst/>
            <a:cxnLst/>
            <a:rect l="l" t="t" r="r" b="b"/>
            <a:pathLst>
              <a:path w="15068217" h="19028901">
                <a:moveTo>
                  <a:pt x="0" y="0"/>
                </a:moveTo>
                <a:lnTo>
                  <a:pt x="15068217" y="0"/>
                </a:lnTo>
                <a:lnTo>
                  <a:pt x="15068217" y="19028901"/>
                </a:lnTo>
                <a:lnTo>
                  <a:pt x="0" y="190289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-50627" r="-38563"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3409823" y="298947"/>
            <a:ext cx="3266750" cy="1878236"/>
          </a:xfrm>
          <a:custGeom>
            <a:avLst/>
            <a:gdLst/>
            <a:ahLst/>
            <a:cxnLst/>
            <a:rect l="l" t="t" r="r" b="b"/>
            <a:pathLst>
              <a:path w="3266750" h="1878236">
                <a:moveTo>
                  <a:pt x="0" y="0"/>
                </a:moveTo>
                <a:lnTo>
                  <a:pt x="3266750" y="0"/>
                </a:lnTo>
                <a:lnTo>
                  <a:pt x="3266750" y="1878236"/>
                </a:lnTo>
                <a:lnTo>
                  <a:pt x="0" y="187823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4306" r="-2767" b="-24432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648241" y="459580"/>
            <a:ext cx="1586967" cy="15246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4"/>
              </a:lnSpc>
              <a:spcBef>
                <a:spcPct val="0"/>
              </a:spcBef>
            </a:pPr>
            <a:r>
              <a:rPr lang="en-US" sz="1074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ADICIONAR AQUI A LOGO DA SUA INSTITUIÇÃO E APOIO FINANCEIRO SE HOUVER NO FORMATO IMAGEM PNG OU JPEG - (ATENÇÃO DEPOIS DE INSERIR A LOGO REMOVA ESSE TEXTO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04798" y="527021"/>
            <a:ext cx="1387553" cy="11942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4"/>
              </a:lnSpc>
              <a:spcBef>
                <a:spcPct val="0"/>
              </a:spcBef>
            </a:pPr>
            <a:r>
              <a:rPr lang="en-US" sz="1131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ADICIONAR AQUI A FOTO DO APRESENTADOR DEPOIS DE INSERIR A LOGO REMOVA ESSE TEXTO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8511555" y="1979574"/>
            <a:ext cx="1493490" cy="199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7"/>
              </a:lnSpc>
              <a:spcBef>
                <a:spcPct val="0"/>
              </a:spcBef>
            </a:pPr>
            <a:r>
              <a:rPr lang="en-US" sz="1126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e-mail: do apresentador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434546" y="2374361"/>
            <a:ext cx="9394456" cy="66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0"/>
              </a:lnSpc>
            </a:pPr>
            <a:r>
              <a:rPr lang="en-US" sz="1700" u="none" strike="noStrike" spc="207">
                <a:solidFill>
                  <a:srgbClr val="143159"/>
                </a:solidFill>
                <a:latin typeface="TAN Mon Cheri"/>
                <a:ea typeface="TAN Mon Cheri"/>
                <a:cs typeface="TAN Mon Cheri"/>
                <a:sym typeface="TAN Mon Cheri"/>
              </a:rPr>
              <a:t>TÍTULO DO TRABALHO (EM LETRAS MAIÚSCULAS EXATAMENTE COMO ESTÁ NO RESUMO)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34546" y="3125020"/>
            <a:ext cx="9371002" cy="2640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45"/>
              </a:lnSpc>
              <a:spcBef>
                <a:spcPct val="0"/>
              </a:spcBef>
            </a:pPr>
            <a:r>
              <a:rPr lang="en-US" sz="1603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Nome de todos os autores da mesma forma que está no resumo (sequência e numeração)1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57999" y="3581080"/>
            <a:ext cx="9371002" cy="240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960"/>
              </a:lnSpc>
              <a:spcBef>
                <a:spcPct val="0"/>
              </a:spcBef>
            </a:pPr>
            <a:r>
              <a:rPr lang="en-US" sz="1400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1 Filiação De todos os autores, seguindo a numeração igual ao resumo. 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457999" y="5066079"/>
            <a:ext cx="5019824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 quando houver. Também pode utilizar imagens.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446272" y="4356645"/>
            <a:ext cx="2639714" cy="323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0"/>
              </a:lnSpc>
              <a:spcBef>
                <a:spcPct val="0"/>
              </a:spcBef>
            </a:pPr>
            <a:r>
              <a:rPr lang="en-US" sz="1700" u="none" strike="noStrike" spc="207">
                <a:solidFill>
                  <a:srgbClr val="0E1F37"/>
                </a:solidFill>
                <a:latin typeface="TAN Mon Cheri"/>
                <a:ea typeface="TAN Mon Cheri"/>
                <a:cs typeface="TAN Mon Cheri"/>
                <a:sym typeface="TAN Mon Cheri"/>
              </a:rPr>
              <a:t>1. INTRODUÇÃO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446272" y="6513040"/>
            <a:ext cx="54753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 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8133" y="11777769"/>
            <a:ext cx="736597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 quando houver. Também pode utilizar imagens, tabelas ou gráficos.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68133" y="7689686"/>
            <a:ext cx="9258300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 quando houver. Também pode utilizar desenhos ou imagens (dê preferência por estas).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57999" y="15678566"/>
            <a:ext cx="547539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 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339767" y="17147473"/>
            <a:ext cx="5019824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spc="18">
                <a:solidFill>
                  <a:srgbClr val="000000"/>
                </a:solidFill>
                <a:latin typeface="Glacial Indifference"/>
                <a:ea typeface="Glacial Indifference"/>
                <a:cs typeface="Glacial Indifference"/>
                <a:sym typeface="Glacial Indifference"/>
              </a:rPr>
              <a:t>Texto quando houver. Também pode utilizar imagens.</a:t>
            </a:r>
          </a:p>
        </p:txBody>
      </p:sp>
      <p:sp>
        <p:nvSpPr>
          <p:cNvPr id="24" name="AutoShape 24"/>
          <p:cNvSpPr/>
          <p:nvPr/>
        </p:nvSpPr>
        <p:spPr>
          <a:xfrm>
            <a:off x="1592580" y="4061370"/>
            <a:ext cx="7101840" cy="0"/>
          </a:xfrm>
          <a:prstGeom prst="line">
            <a:avLst/>
          </a:prstGeom>
          <a:ln w="38100" cap="flat">
            <a:solidFill>
              <a:srgbClr val="143159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457999" y="5965874"/>
            <a:ext cx="2159854" cy="32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720"/>
              </a:lnSpc>
              <a:spcBef>
                <a:spcPct val="0"/>
              </a:spcBef>
            </a:pPr>
            <a:r>
              <a:rPr lang="en-US" sz="1700" u="none" strike="noStrike" spc="207">
                <a:solidFill>
                  <a:srgbClr val="0E1F37"/>
                </a:solidFill>
                <a:latin typeface="TAN Mon Cheri"/>
                <a:ea typeface="TAN Mon Cheri"/>
                <a:cs typeface="TAN Mon Cheri"/>
                <a:sym typeface="TAN Mon Cheri"/>
              </a:rPr>
              <a:t>2. OBJETIVO 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457999" y="6993735"/>
            <a:ext cx="8046799" cy="66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20"/>
              </a:lnSpc>
              <a:spcBef>
                <a:spcPct val="0"/>
              </a:spcBef>
            </a:pPr>
            <a:r>
              <a:rPr lang="en-US" sz="1700" u="none" strike="noStrike" spc="207">
                <a:solidFill>
                  <a:srgbClr val="0E1F37"/>
                </a:solidFill>
                <a:latin typeface="TAN Mon Cheri"/>
                <a:ea typeface="TAN Mon Cheri"/>
                <a:cs typeface="TAN Mon Cheri"/>
                <a:sym typeface="TAN Mon Cheri"/>
              </a:rPr>
              <a:t>3. RELATO DE CASO OU METODOLOGIA OU RELATO DE EXPERIÊNCIA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446272" y="15154064"/>
            <a:ext cx="2818335" cy="32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20"/>
              </a:lnSpc>
              <a:spcBef>
                <a:spcPct val="0"/>
              </a:spcBef>
            </a:pPr>
            <a:r>
              <a:rPr lang="en-US" sz="1700" u="none" strike="noStrike" spc="207">
                <a:solidFill>
                  <a:srgbClr val="0E1F37"/>
                </a:solidFill>
                <a:latin typeface="TAN Mon Cheri"/>
                <a:ea typeface="TAN Mon Cheri"/>
                <a:cs typeface="TAN Mon Cheri"/>
                <a:sym typeface="TAN Mon Cheri"/>
              </a:rPr>
              <a:t>5. CONCLUSÃO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46272" y="11200378"/>
            <a:ext cx="5636670" cy="32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20"/>
              </a:lnSpc>
              <a:spcBef>
                <a:spcPct val="0"/>
              </a:spcBef>
            </a:pPr>
            <a:r>
              <a:rPr lang="en-US" sz="1700" u="none" strike="noStrike" spc="207">
                <a:solidFill>
                  <a:srgbClr val="0E1F37"/>
                </a:solidFill>
                <a:latin typeface="TAN Mon Cheri"/>
                <a:ea typeface="TAN Mon Cheri"/>
                <a:cs typeface="TAN Mon Cheri"/>
                <a:sym typeface="TAN Mon Cheri"/>
              </a:rPr>
              <a:t>4. RESULTADOS OU DISCUSSÃO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361798" y="16569475"/>
            <a:ext cx="2902809" cy="325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2720"/>
              </a:lnSpc>
              <a:spcBef>
                <a:spcPct val="0"/>
              </a:spcBef>
            </a:pPr>
            <a:r>
              <a:rPr lang="en-US" sz="1700" u="none" strike="noStrike" spc="207">
                <a:solidFill>
                  <a:srgbClr val="0E1F37"/>
                </a:solidFill>
                <a:latin typeface="TAN Mon Cheri"/>
                <a:ea typeface="TAN Mon Cheri"/>
                <a:cs typeface="TAN Mon Cheri"/>
                <a:sym typeface="TAN Mon Cheri"/>
              </a:rPr>
              <a:t>6. REFERÊNCIAS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975905" y="12153488"/>
            <a:ext cx="4829644" cy="59059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120"/>
              </a:lnSpc>
            </a:pPr>
            <a:r>
              <a:rPr lang="en-US" sz="1514" b="1" i="1" u="sng" spc="16" dirty="0">
                <a:solidFill>
                  <a:srgbClr val="FF3131"/>
                </a:solidFill>
                <a:latin typeface="Glacial Indifference Bold Italics"/>
                <a:ea typeface="Glacial Indifference Bold Italics"/>
                <a:cs typeface="Glacial Indifference Bold Italics"/>
                <a:sym typeface="Glacial Indifference Bold Italics"/>
              </a:rPr>
              <a:t>OBSERVAÇÕES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sequência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apresentação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sugerida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é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essa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(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uma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coluna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mas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fica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critério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do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apresentador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colocar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o banner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dividido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duas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colunas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ou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blocos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);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Verifique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no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edital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qual dos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itens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numerados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são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obrigatórios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remova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que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não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são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;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Prefira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utilizar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imagens,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gráficos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tabelas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textos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;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caso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que for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apresentar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radiografias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e precise de um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fundo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preto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sugerimos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colocar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um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elemento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da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preta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atrás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da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imagem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não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pode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modificar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o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fundo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do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painel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Não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pode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modificar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ou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fonte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escolhida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pela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comissão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;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É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possível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apenas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mudar a 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Quando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houver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apoio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financeiro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,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sugerimos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colocar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 logo e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número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do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processo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.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Salvar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o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seu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banner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em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PDF e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enviar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no site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até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dia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06/10/2025.</a:t>
            </a:r>
          </a:p>
          <a:p>
            <a:pPr marL="327066" lvl="1" indent="-163533" algn="l">
              <a:lnSpc>
                <a:spcPts val="2120"/>
              </a:lnSpc>
              <a:buFont typeface="Arial"/>
              <a:buChar char="•"/>
            </a:pP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Após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ler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todas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as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informações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pode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excluir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essa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caixa</a:t>
            </a:r>
            <a:r>
              <a:rPr lang="en-US" sz="1514" b="1" spc="16" dirty="0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 de </a:t>
            </a:r>
            <a:r>
              <a:rPr lang="en-US" sz="1514" b="1" spc="16" dirty="0" err="1">
                <a:solidFill>
                  <a:srgbClr val="FF3131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texto</a:t>
            </a:r>
            <a:endParaRPr lang="en-US" sz="1514" b="1" spc="16" dirty="0">
              <a:solidFill>
                <a:srgbClr val="FF3131"/>
              </a:solidFill>
              <a:latin typeface="Glacial Indifference Bold"/>
              <a:ea typeface="Glacial Indifference Bold"/>
              <a:cs typeface="Glacial Indifference Bold"/>
              <a:sym typeface="Glacial Indifference Bold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313</Words>
  <Application>Microsoft Office PowerPoint</Application>
  <PresentationFormat>Personalizar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8" baseType="lpstr">
      <vt:lpstr>TAN Mon Cheri</vt:lpstr>
      <vt:lpstr>Glacial Indifference Bold</vt:lpstr>
      <vt:lpstr>Glacial Indifference</vt:lpstr>
      <vt:lpstr>Calibri</vt:lpstr>
      <vt:lpstr>Glacial Indifference Bold Italics</vt:lpstr>
      <vt:lpstr>Arial</vt:lpstr>
      <vt:lpstr>Office Theme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Banner JUNO</dc:title>
  <cp:lastModifiedBy>Danielle Ferreira</cp:lastModifiedBy>
  <cp:revision>2</cp:revision>
  <dcterms:created xsi:type="dcterms:W3CDTF">2006-08-16T00:00:00Z</dcterms:created>
  <dcterms:modified xsi:type="dcterms:W3CDTF">2025-10-01T20:21:02Z</dcterms:modified>
  <dc:identifier>DAG0ka6u45M</dc:identifier>
</cp:coreProperties>
</file>