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28800425" cy="432006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33" d="100"/>
          <a:sy n="33" d="100"/>
        </p:scale>
        <p:origin x="492" y="-56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160032" y="7070108"/>
            <a:ext cx="24480361" cy="15040222"/>
          </a:xfrm>
        </p:spPr>
        <p:txBody>
          <a:bodyPr anchor="b"/>
          <a:lstStyle>
            <a:lvl1pPr algn="ctr">
              <a:defRPr sz="18898"/>
            </a:lvl1pPr>
          </a:lstStyle>
          <a:p>
            <a:r>
              <a:rPr lang="pt-BR"/>
              <a:t>Clique para editar o título Mestre</a:t>
            </a:r>
            <a:endParaRPr lang="en-US" dirty="0"/>
          </a:p>
        </p:txBody>
      </p:sp>
      <p:sp>
        <p:nvSpPr>
          <p:cNvPr id="3" name="Subtitle 2"/>
          <p:cNvSpPr>
            <a:spLocks noGrp="1"/>
          </p:cNvSpPr>
          <p:nvPr>
            <p:ph type="subTitle" idx="1"/>
          </p:nvPr>
        </p:nvSpPr>
        <p:spPr>
          <a:xfrm>
            <a:off x="3600053" y="22690338"/>
            <a:ext cx="21600319" cy="10430151"/>
          </a:xfrm>
        </p:spPr>
        <p:txBody>
          <a:bodyPr/>
          <a:lstStyle>
            <a:lvl1pPr marL="0" indent="0" algn="ctr">
              <a:buNone/>
              <a:defRPr sz="7559"/>
            </a:lvl1pPr>
            <a:lvl2pPr marL="1440043" indent="0" algn="ctr">
              <a:buNone/>
              <a:defRPr sz="6299"/>
            </a:lvl2pPr>
            <a:lvl3pPr marL="2880086" indent="0" algn="ctr">
              <a:buNone/>
              <a:defRPr sz="5669"/>
            </a:lvl3pPr>
            <a:lvl4pPr marL="4320129" indent="0" algn="ctr">
              <a:buNone/>
              <a:defRPr sz="5040"/>
            </a:lvl4pPr>
            <a:lvl5pPr marL="5760171" indent="0" algn="ctr">
              <a:buNone/>
              <a:defRPr sz="5040"/>
            </a:lvl5pPr>
            <a:lvl6pPr marL="7200214" indent="0" algn="ctr">
              <a:buNone/>
              <a:defRPr sz="5040"/>
            </a:lvl6pPr>
            <a:lvl7pPr marL="8640257" indent="0" algn="ctr">
              <a:buNone/>
              <a:defRPr sz="5040"/>
            </a:lvl7pPr>
            <a:lvl8pPr marL="10080300" indent="0" algn="ctr">
              <a:buNone/>
              <a:defRPr sz="5040"/>
            </a:lvl8pPr>
            <a:lvl9pPr marL="11520343" indent="0" algn="ctr">
              <a:buNone/>
              <a:defRPr sz="504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4D21E963-9EBE-434D-80ED-2CC9F551C840}" type="datetimeFigureOut">
              <a:rPr lang="pt-BR" smtClean="0"/>
              <a:t>29/10/2022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BB2AE7F3-0151-4D11-9089-02190C401681}" type="slidenum">
              <a:rPr lang="pt-BR" smtClean="0"/>
              <a:t>‹nº›</a:t>
            </a:fld>
            <a:endParaRPr lang="pt-BR"/>
          </a:p>
        </p:txBody>
      </p:sp>
    </p:spTree>
    <p:extLst>
      <p:ext uri="{BB962C8B-B14F-4D97-AF65-F5344CB8AC3E}">
        <p14:creationId xmlns:p14="http://schemas.microsoft.com/office/powerpoint/2010/main" val="2203482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4D21E963-9EBE-434D-80ED-2CC9F551C840}" type="datetimeFigureOut">
              <a:rPr lang="pt-BR" smtClean="0"/>
              <a:t>29/10/2022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BB2AE7F3-0151-4D11-9089-02190C401681}" type="slidenum">
              <a:rPr lang="pt-BR" smtClean="0"/>
              <a:t>‹nº›</a:t>
            </a:fld>
            <a:endParaRPr lang="pt-BR"/>
          </a:p>
        </p:txBody>
      </p:sp>
    </p:spTree>
    <p:extLst>
      <p:ext uri="{BB962C8B-B14F-4D97-AF65-F5344CB8AC3E}">
        <p14:creationId xmlns:p14="http://schemas.microsoft.com/office/powerpoint/2010/main" val="813035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610306" y="2300034"/>
            <a:ext cx="6210092" cy="36610544"/>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1980031" y="2300034"/>
            <a:ext cx="18270270" cy="36610544"/>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4D21E963-9EBE-434D-80ED-2CC9F551C840}" type="datetimeFigureOut">
              <a:rPr lang="pt-BR" smtClean="0"/>
              <a:t>29/10/2022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BB2AE7F3-0151-4D11-9089-02190C401681}" type="slidenum">
              <a:rPr lang="pt-BR" smtClean="0"/>
              <a:t>‹nº›</a:t>
            </a:fld>
            <a:endParaRPr lang="pt-BR"/>
          </a:p>
        </p:txBody>
      </p:sp>
    </p:spTree>
    <p:extLst>
      <p:ext uri="{BB962C8B-B14F-4D97-AF65-F5344CB8AC3E}">
        <p14:creationId xmlns:p14="http://schemas.microsoft.com/office/powerpoint/2010/main" val="2755623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4D21E963-9EBE-434D-80ED-2CC9F551C840}" type="datetimeFigureOut">
              <a:rPr lang="pt-BR" smtClean="0"/>
              <a:t>29/10/2022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BB2AE7F3-0151-4D11-9089-02190C401681}" type="slidenum">
              <a:rPr lang="pt-BR" smtClean="0"/>
              <a:t>‹nº›</a:t>
            </a:fld>
            <a:endParaRPr lang="pt-BR"/>
          </a:p>
        </p:txBody>
      </p:sp>
    </p:spTree>
    <p:extLst>
      <p:ext uri="{BB962C8B-B14F-4D97-AF65-F5344CB8AC3E}">
        <p14:creationId xmlns:p14="http://schemas.microsoft.com/office/powerpoint/2010/main" val="366876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1965030" y="10770172"/>
            <a:ext cx="24840367" cy="17970262"/>
          </a:xfrm>
        </p:spPr>
        <p:txBody>
          <a:bodyPr anchor="b"/>
          <a:lstStyle>
            <a:lvl1pPr>
              <a:defRPr sz="18898"/>
            </a:lvl1pPr>
          </a:lstStyle>
          <a:p>
            <a:r>
              <a:rPr lang="pt-BR"/>
              <a:t>Clique para editar o título Mestre</a:t>
            </a:r>
            <a:endParaRPr lang="en-US" dirty="0"/>
          </a:p>
        </p:txBody>
      </p:sp>
      <p:sp>
        <p:nvSpPr>
          <p:cNvPr id="3" name="Text Placeholder 2"/>
          <p:cNvSpPr>
            <a:spLocks noGrp="1"/>
          </p:cNvSpPr>
          <p:nvPr>
            <p:ph type="body" idx="1"/>
          </p:nvPr>
        </p:nvSpPr>
        <p:spPr>
          <a:xfrm>
            <a:off x="1965030" y="28910440"/>
            <a:ext cx="24840367" cy="9450136"/>
          </a:xfrm>
        </p:spPr>
        <p:txBody>
          <a:bodyPr/>
          <a:lstStyle>
            <a:lvl1pPr marL="0" indent="0">
              <a:buNone/>
              <a:defRPr sz="7559">
                <a:solidFill>
                  <a:schemeClr val="tx1"/>
                </a:solidFill>
              </a:defRPr>
            </a:lvl1pPr>
            <a:lvl2pPr marL="1440043" indent="0">
              <a:buNone/>
              <a:defRPr sz="6299">
                <a:solidFill>
                  <a:schemeClr val="tx1">
                    <a:tint val="75000"/>
                  </a:schemeClr>
                </a:solidFill>
              </a:defRPr>
            </a:lvl2pPr>
            <a:lvl3pPr marL="2880086" indent="0">
              <a:buNone/>
              <a:defRPr sz="5669">
                <a:solidFill>
                  <a:schemeClr val="tx1">
                    <a:tint val="75000"/>
                  </a:schemeClr>
                </a:solidFill>
              </a:defRPr>
            </a:lvl3pPr>
            <a:lvl4pPr marL="4320129" indent="0">
              <a:buNone/>
              <a:defRPr sz="5040">
                <a:solidFill>
                  <a:schemeClr val="tx1">
                    <a:tint val="75000"/>
                  </a:schemeClr>
                </a:solidFill>
              </a:defRPr>
            </a:lvl4pPr>
            <a:lvl5pPr marL="5760171" indent="0">
              <a:buNone/>
              <a:defRPr sz="5040">
                <a:solidFill>
                  <a:schemeClr val="tx1">
                    <a:tint val="75000"/>
                  </a:schemeClr>
                </a:solidFill>
              </a:defRPr>
            </a:lvl5pPr>
            <a:lvl6pPr marL="7200214" indent="0">
              <a:buNone/>
              <a:defRPr sz="5040">
                <a:solidFill>
                  <a:schemeClr val="tx1">
                    <a:tint val="75000"/>
                  </a:schemeClr>
                </a:solidFill>
              </a:defRPr>
            </a:lvl6pPr>
            <a:lvl7pPr marL="8640257" indent="0">
              <a:buNone/>
              <a:defRPr sz="5040">
                <a:solidFill>
                  <a:schemeClr val="tx1">
                    <a:tint val="75000"/>
                  </a:schemeClr>
                </a:solidFill>
              </a:defRPr>
            </a:lvl7pPr>
            <a:lvl8pPr marL="10080300" indent="0">
              <a:buNone/>
              <a:defRPr sz="5040">
                <a:solidFill>
                  <a:schemeClr val="tx1">
                    <a:tint val="75000"/>
                  </a:schemeClr>
                </a:solidFill>
              </a:defRPr>
            </a:lvl8pPr>
            <a:lvl9pPr marL="11520343" indent="0">
              <a:buNone/>
              <a:defRPr sz="504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4D21E963-9EBE-434D-80ED-2CC9F551C840}" type="datetimeFigureOut">
              <a:rPr lang="pt-BR" smtClean="0"/>
              <a:t>29/10/2022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BB2AE7F3-0151-4D11-9089-02190C401681}" type="slidenum">
              <a:rPr lang="pt-BR" smtClean="0"/>
              <a:t>‹nº›</a:t>
            </a:fld>
            <a:endParaRPr lang="pt-BR"/>
          </a:p>
        </p:txBody>
      </p:sp>
    </p:spTree>
    <p:extLst>
      <p:ext uri="{BB962C8B-B14F-4D97-AF65-F5344CB8AC3E}">
        <p14:creationId xmlns:p14="http://schemas.microsoft.com/office/powerpoint/2010/main" val="1277955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1980029" y="11500170"/>
            <a:ext cx="12240181" cy="2741040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14580215" y="11500170"/>
            <a:ext cx="12240181" cy="2741040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4D21E963-9EBE-434D-80ED-2CC9F551C840}" type="datetimeFigureOut">
              <a:rPr lang="pt-BR" smtClean="0"/>
              <a:t>29/10/2022</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BB2AE7F3-0151-4D11-9089-02190C401681}" type="slidenum">
              <a:rPr lang="pt-BR" smtClean="0"/>
              <a:t>‹nº›</a:t>
            </a:fld>
            <a:endParaRPr lang="pt-BR"/>
          </a:p>
        </p:txBody>
      </p:sp>
    </p:spTree>
    <p:extLst>
      <p:ext uri="{BB962C8B-B14F-4D97-AF65-F5344CB8AC3E}">
        <p14:creationId xmlns:p14="http://schemas.microsoft.com/office/powerpoint/2010/main" val="3923914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1983780" y="2300044"/>
            <a:ext cx="24840367" cy="8350126"/>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1983784" y="10590160"/>
            <a:ext cx="12183928" cy="5190073"/>
          </a:xfrm>
        </p:spPr>
        <p:txBody>
          <a:bodyPr anchor="b"/>
          <a:lstStyle>
            <a:lvl1pPr marL="0" indent="0">
              <a:buNone/>
              <a:defRPr sz="7559" b="1"/>
            </a:lvl1pPr>
            <a:lvl2pPr marL="1440043" indent="0">
              <a:buNone/>
              <a:defRPr sz="6299" b="1"/>
            </a:lvl2pPr>
            <a:lvl3pPr marL="2880086" indent="0">
              <a:buNone/>
              <a:defRPr sz="5669" b="1"/>
            </a:lvl3pPr>
            <a:lvl4pPr marL="4320129" indent="0">
              <a:buNone/>
              <a:defRPr sz="5040" b="1"/>
            </a:lvl4pPr>
            <a:lvl5pPr marL="5760171" indent="0">
              <a:buNone/>
              <a:defRPr sz="5040" b="1"/>
            </a:lvl5pPr>
            <a:lvl6pPr marL="7200214" indent="0">
              <a:buNone/>
              <a:defRPr sz="5040" b="1"/>
            </a:lvl6pPr>
            <a:lvl7pPr marL="8640257" indent="0">
              <a:buNone/>
              <a:defRPr sz="5040" b="1"/>
            </a:lvl7pPr>
            <a:lvl8pPr marL="10080300" indent="0">
              <a:buNone/>
              <a:defRPr sz="5040" b="1"/>
            </a:lvl8pPr>
            <a:lvl9pPr marL="11520343" indent="0">
              <a:buNone/>
              <a:defRPr sz="5040" b="1"/>
            </a:lvl9pPr>
          </a:lstStyle>
          <a:p>
            <a:pPr lvl="0"/>
            <a:r>
              <a:rPr lang="pt-BR"/>
              <a:t>Clique para editar os estilos de texto Mestres</a:t>
            </a:r>
          </a:p>
        </p:txBody>
      </p:sp>
      <p:sp>
        <p:nvSpPr>
          <p:cNvPr id="4" name="Content Placeholder 3"/>
          <p:cNvSpPr>
            <a:spLocks noGrp="1"/>
          </p:cNvSpPr>
          <p:nvPr>
            <p:ph sz="half" idx="2"/>
          </p:nvPr>
        </p:nvSpPr>
        <p:spPr>
          <a:xfrm>
            <a:off x="1983784" y="15780233"/>
            <a:ext cx="12183928" cy="2321034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14580217" y="10590160"/>
            <a:ext cx="12243932" cy="5190073"/>
          </a:xfrm>
        </p:spPr>
        <p:txBody>
          <a:bodyPr anchor="b"/>
          <a:lstStyle>
            <a:lvl1pPr marL="0" indent="0">
              <a:buNone/>
              <a:defRPr sz="7559" b="1"/>
            </a:lvl1pPr>
            <a:lvl2pPr marL="1440043" indent="0">
              <a:buNone/>
              <a:defRPr sz="6299" b="1"/>
            </a:lvl2pPr>
            <a:lvl3pPr marL="2880086" indent="0">
              <a:buNone/>
              <a:defRPr sz="5669" b="1"/>
            </a:lvl3pPr>
            <a:lvl4pPr marL="4320129" indent="0">
              <a:buNone/>
              <a:defRPr sz="5040" b="1"/>
            </a:lvl4pPr>
            <a:lvl5pPr marL="5760171" indent="0">
              <a:buNone/>
              <a:defRPr sz="5040" b="1"/>
            </a:lvl5pPr>
            <a:lvl6pPr marL="7200214" indent="0">
              <a:buNone/>
              <a:defRPr sz="5040" b="1"/>
            </a:lvl6pPr>
            <a:lvl7pPr marL="8640257" indent="0">
              <a:buNone/>
              <a:defRPr sz="5040" b="1"/>
            </a:lvl7pPr>
            <a:lvl8pPr marL="10080300" indent="0">
              <a:buNone/>
              <a:defRPr sz="5040" b="1"/>
            </a:lvl8pPr>
            <a:lvl9pPr marL="11520343" indent="0">
              <a:buNone/>
              <a:defRPr sz="5040" b="1"/>
            </a:lvl9pPr>
          </a:lstStyle>
          <a:p>
            <a:pPr lvl="0"/>
            <a:r>
              <a:rPr lang="pt-BR"/>
              <a:t>Clique para editar os estilos de texto Mestres</a:t>
            </a:r>
          </a:p>
        </p:txBody>
      </p:sp>
      <p:sp>
        <p:nvSpPr>
          <p:cNvPr id="6" name="Content Placeholder 5"/>
          <p:cNvSpPr>
            <a:spLocks noGrp="1"/>
          </p:cNvSpPr>
          <p:nvPr>
            <p:ph sz="quarter" idx="4"/>
          </p:nvPr>
        </p:nvSpPr>
        <p:spPr>
          <a:xfrm>
            <a:off x="14580217" y="15780233"/>
            <a:ext cx="12243932" cy="2321034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4D21E963-9EBE-434D-80ED-2CC9F551C840}" type="datetimeFigureOut">
              <a:rPr lang="pt-BR" smtClean="0"/>
              <a:t>29/10/2022</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BB2AE7F3-0151-4D11-9089-02190C401681}" type="slidenum">
              <a:rPr lang="pt-BR" smtClean="0"/>
              <a:t>‹nº›</a:t>
            </a:fld>
            <a:endParaRPr lang="pt-BR"/>
          </a:p>
        </p:txBody>
      </p:sp>
    </p:spTree>
    <p:extLst>
      <p:ext uri="{BB962C8B-B14F-4D97-AF65-F5344CB8AC3E}">
        <p14:creationId xmlns:p14="http://schemas.microsoft.com/office/powerpoint/2010/main" val="2214927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4D21E963-9EBE-434D-80ED-2CC9F551C840}" type="datetimeFigureOut">
              <a:rPr lang="pt-BR" smtClean="0"/>
              <a:t>29/10/2022</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BB2AE7F3-0151-4D11-9089-02190C401681}" type="slidenum">
              <a:rPr lang="pt-BR" smtClean="0"/>
              <a:t>‹nº›</a:t>
            </a:fld>
            <a:endParaRPr lang="pt-BR"/>
          </a:p>
        </p:txBody>
      </p:sp>
    </p:spTree>
    <p:extLst>
      <p:ext uri="{BB962C8B-B14F-4D97-AF65-F5344CB8AC3E}">
        <p14:creationId xmlns:p14="http://schemas.microsoft.com/office/powerpoint/2010/main" val="1616814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21E963-9EBE-434D-80ED-2CC9F551C840}" type="datetimeFigureOut">
              <a:rPr lang="pt-BR" smtClean="0"/>
              <a:t>29/10/2022</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BB2AE7F3-0151-4D11-9089-02190C401681}" type="slidenum">
              <a:rPr lang="pt-BR" smtClean="0"/>
              <a:t>‹nº›</a:t>
            </a:fld>
            <a:endParaRPr lang="pt-BR"/>
          </a:p>
        </p:txBody>
      </p:sp>
    </p:spTree>
    <p:extLst>
      <p:ext uri="{BB962C8B-B14F-4D97-AF65-F5344CB8AC3E}">
        <p14:creationId xmlns:p14="http://schemas.microsoft.com/office/powerpoint/2010/main" val="1838418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983780" y="2880042"/>
            <a:ext cx="9288887" cy="10080149"/>
          </a:xfrm>
        </p:spPr>
        <p:txBody>
          <a:bodyPr anchor="b"/>
          <a:lstStyle>
            <a:lvl1pPr>
              <a:defRPr sz="10079"/>
            </a:lvl1pPr>
          </a:lstStyle>
          <a:p>
            <a:r>
              <a:rPr lang="pt-BR"/>
              <a:t>Clique para editar o título Mestre</a:t>
            </a:r>
            <a:endParaRPr lang="en-US" dirty="0"/>
          </a:p>
        </p:txBody>
      </p:sp>
      <p:sp>
        <p:nvSpPr>
          <p:cNvPr id="3" name="Content Placeholder 2"/>
          <p:cNvSpPr>
            <a:spLocks noGrp="1"/>
          </p:cNvSpPr>
          <p:nvPr>
            <p:ph idx="1"/>
          </p:nvPr>
        </p:nvSpPr>
        <p:spPr>
          <a:xfrm>
            <a:off x="12243932" y="6220102"/>
            <a:ext cx="14580215" cy="30700453"/>
          </a:xfrm>
        </p:spPr>
        <p:txBody>
          <a:bodyPr/>
          <a:lstStyle>
            <a:lvl1pPr>
              <a:defRPr sz="10079"/>
            </a:lvl1pPr>
            <a:lvl2pPr>
              <a:defRPr sz="8819"/>
            </a:lvl2pPr>
            <a:lvl3pPr>
              <a:defRPr sz="7559"/>
            </a:lvl3pPr>
            <a:lvl4pPr>
              <a:defRPr sz="6299"/>
            </a:lvl4pPr>
            <a:lvl5pPr>
              <a:defRPr sz="6299"/>
            </a:lvl5pPr>
            <a:lvl6pPr>
              <a:defRPr sz="6299"/>
            </a:lvl6pPr>
            <a:lvl7pPr>
              <a:defRPr sz="6299"/>
            </a:lvl7pPr>
            <a:lvl8pPr>
              <a:defRPr sz="6299"/>
            </a:lvl8pPr>
            <a:lvl9pPr>
              <a:defRPr sz="6299"/>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1983780" y="12960191"/>
            <a:ext cx="9288887" cy="24010358"/>
          </a:xfrm>
        </p:spPr>
        <p:txBody>
          <a:bodyPr/>
          <a:lstStyle>
            <a:lvl1pPr marL="0" indent="0">
              <a:buNone/>
              <a:defRPr sz="5040"/>
            </a:lvl1pPr>
            <a:lvl2pPr marL="1440043" indent="0">
              <a:buNone/>
              <a:defRPr sz="4410"/>
            </a:lvl2pPr>
            <a:lvl3pPr marL="2880086" indent="0">
              <a:buNone/>
              <a:defRPr sz="3780"/>
            </a:lvl3pPr>
            <a:lvl4pPr marL="4320129" indent="0">
              <a:buNone/>
              <a:defRPr sz="3150"/>
            </a:lvl4pPr>
            <a:lvl5pPr marL="5760171" indent="0">
              <a:buNone/>
              <a:defRPr sz="3150"/>
            </a:lvl5pPr>
            <a:lvl6pPr marL="7200214" indent="0">
              <a:buNone/>
              <a:defRPr sz="3150"/>
            </a:lvl6pPr>
            <a:lvl7pPr marL="8640257" indent="0">
              <a:buNone/>
              <a:defRPr sz="3150"/>
            </a:lvl7pPr>
            <a:lvl8pPr marL="10080300" indent="0">
              <a:buNone/>
              <a:defRPr sz="3150"/>
            </a:lvl8pPr>
            <a:lvl9pPr marL="11520343" indent="0">
              <a:buNone/>
              <a:defRPr sz="315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4D21E963-9EBE-434D-80ED-2CC9F551C840}" type="datetimeFigureOut">
              <a:rPr lang="pt-BR" smtClean="0"/>
              <a:t>29/10/2022</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BB2AE7F3-0151-4D11-9089-02190C401681}" type="slidenum">
              <a:rPr lang="pt-BR" smtClean="0"/>
              <a:t>‹nº›</a:t>
            </a:fld>
            <a:endParaRPr lang="pt-BR"/>
          </a:p>
        </p:txBody>
      </p:sp>
    </p:spTree>
    <p:extLst>
      <p:ext uri="{BB962C8B-B14F-4D97-AF65-F5344CB8AC3E}">
        <p14:creationId xmlns:p14="http://schemas.microsoft.com/office/powerpoint/2010/main" val="1144919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983780" y="2880042"/>
            <a:ext cx="9288887" cy="10080149"/>
          </a:xfrm>
        </p:spPr>
        <p:txBody>
          <a:bodyPr anchor="b"/>
          <a:lstStyle>
            <a:lvl1pPr>
              <a:defRPr sz="10079"/>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2243932" y="6220102"/>
            <a:ext cx="14580215" cy="30700453"/>
          </a:xfrm>
        </p:spPr>
        <p:txBody>
          <a:bodyPr anchor="t"/>
          <a:lstStyle>
            <a:lvl1pPr marL="0" indent="0">
              <a:buNone/>
              <a:defRPr sz="10079"/>
            </a:lvl1pPr>
            <a:lvl2pPr marL="1440043" indent="0">
              <a:buNone/>
              <a:defRPr sz="8819"/>
            </a:lvl2pPr>
            <a:lvl3pPr marL="2880086" indent="0">
              <a:buNone/>
              <a:defRPr sz="7559"/>
            </a:lvl3pPr>
            <a:lvl4pPr marL="4320129" indent="0">
              <a:buNone/>
              <a:defRPr sz="6299"/>
            </a:lvl4pPr>
            <a:lvl5pPr marL="5760171" indent="0">
              <a:buNone/>
              <a:defRPr sz="6299"/>
            </a:lvl5pPr>
            <a:lvl6pPr marL="7200214" indent="0">
              <a:buNone/>
              <a:defRPr sz="6299"/>
            </a:lvl6pPr>
            <a:lvl7pPr marL="8640257" indent="0">
              <a:buNone/>
              <a:defRPr sz="6299"/>
            </a:lvl7pPr>
            <a:lvl8pPr marL="10080300" indent="0">
              <a:buNone/>
              <a:defRPr sz="6299"/>
            </a:lvl8pPr>
            <a:lvl9pPr marL="11520343" indent="0">
              <a:buNone/>
              <a:defRPr sz="6299"/>
            </a:lvl9pPr>
          </a:lstStyle>
          <a:p>
            <a:r>
              <a:rPr lang="pt-BR"/>
              <a:t>Clique no ícone para adicionar uma imagem</a:t>
            </a:r>
            <a:endParaRPr lang="en-US" dirty="0"/>
          </a:p>
        </p:txBody>
      </p:sp>
      <p:sp>
        <p:nvSpPr>
          <p:cNvPr id="4" name="Text Placeholder 3"/>
          <p:cNvSpPr>
            <a:spLocks noGrp="1"/>
          </p:cNvSpPr>
          <p:nvPr>
            <p:ph type="body" sz="half" idx="2"/>
          </p:nvPr>
        </p:nvSpPr>
        <p:spPr>
          <a:xfrm>
            <a:off x="1983780" y="12960191"/>
            <a:ext cx="9288887" cy="24010358"/>
          </a:xfrm>
        </p:spPr>
        <p:txBody>
          <a:bodyPr/>
          <a:lstStyle>
            <a:lvl1pPr marL="0" indent="0">
              <a:buNone/>
              <a:defRPr sz="5040"/>
            </a:lvl1pPr>
            <a:lvl2pPr marL="1440043" indent="0">
              <a:buNone/>
              <a:defRPr sz="4410"/>
            </a:lvl2pPr>
            <a:lvl3pPr marL="2880086" indent="0">
              <a:buNone/>
              <a:defRPr sz="3780"/>
            </a:lvl3pPr>
            <a:lvl4pPr marL="4320129" indent="0">
              <a:buNone/>
              <a:defRPr sz="3150"/>
            </a:lvl4pPr>
            <a:lvl5pPr marL="5760171" indent="0">
              <a:buNone/>
              <a:defRPr sz="3150"/>
            </a:lvl5pPr>
            <a:lvl6pPr marL="7200214" indent="0">
              <a:buNone/>
              <a:defRPr sz="3150"/>
            </a:lvl6pPr>
            <a:lvl7pPr marL="8640257" indent="0">
              <a:buNone/>
              <a:defRPr sz="3150"/>
            </a:lvl7pPr>
            <a:lvl8pPr marL="10080300" indent="0">
              <a:buNone/>
              <a:defRPr sz="3150"/>
            </a:lvl8pPr>
            <a:lvl9pPr marL="11520343" indent="0">
              <a:buNone/>
              <a:defRPr sz="315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4D21E963-9EBE-434D-80ED-2CC9F551C840}" type="datetimeFigureOut">
              <a:rPr lang="pt-BR" smtClean="0"/>
              <a:t>29/10/2022</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BB2AE7F3-0151-4D11-9089-02190C401681}" type="slidenum">
              <a:rPr lang="pt-BR" smtClean="0"/>
              <a:t>‹nº›</a:t>
            </a:fld>
            <a:endParaRPr lang="pt-BR"/>
          </a:p>
        </p:txBody>
      </p:sp>
    </p:spTree>
    <p:extLst>
      <p:ext uri="{BB962C8B-B14F-4D97-AF65-F5344CB8AC3E}">
        <p14:creationId xmlns:p14="http://schemas.microsoft.com/office/powerpoint/2010/main" val="2157020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80029" y="2300044"/>
            <a:ext cx="24840367" cy="8350126"/>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1980029" y="11500170"/>
            <a:ext cx="24840367" cy="2741040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1980029" y="40040601"/>
            <a:ext cx="6480096" cy="2300034"/>
          </a:xfrm>
          <a:prstGeom prst="rect">
            <a:avLst/>
          </a:prstGeom>
        </p:spPr>
        <p:txBody>
          <a:bodyPr vert="horz" lIns="91440" tIns="45720" rIns="91440" bIns="45720" rtlCol="0" anchor="ctr"/>
          <a:lstStyle>
            <a:lvl1pPr algn="l">
              <a:defRPr sz="3780">
                <a:solidFill>
                  <a:schemeClr val="tx1">
                    <a:tint val="75000"/>
                  </a:schemeClr>
                </a:solidFill>
              </a:defRPr>
            </a:lvl1pPr>
          </a:lstStyle>
          <a:p>
            <a:fld id="{4D21E963-9EBE-434D-80ED-2CC9F551C840}" type="datetimeFigureOut">
              <a:rPr lang="pt-BR" smtClean="0"/>
              <a:t>29/10/2022</a:t>
            </a:fld>
            <a:endParaRPr lang="pt-BR"/>
          </a:p>
        </p:txBody>
      </p:sp>
      <p:sp>
        <p:nvSpPr>
          <p:cNvPr id="5" name="Footer Placeholder 4"/>
          <p:cNvSpPr>
            <a:spLocks noGrp="1"/>
          </p:cNvSpPr>
          <p:nvPr>
            <p:ph type="ftr" sz="quarter" idx="3"/>
          </p:nvPr>
        </p:nvSpPr>
        <p:spPr>
          <a:xfrm>
            <a:off x="9540141" y="40040601"/>
            <a:ext cx="9720143" cy="2300034"/>
          </a:xfrm>
          <a:prstGeom prst="rect">
            <a:avLst/>
          </a:prstGeom>
        </p:spPr>
        <p:txBody>
          <a:bodyPr vert="horz" lIns="91440" tIns="45720" rIns="91440" bIns="45720" rtlCol="0" anchor="ctr"/>
          <a:lstStyle>
            <a:lvl1pPr algn="ctr">
              <a:defRPr sz="378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20340300" y="40040601"/>
            <a:ext cx="6480096" cy="2300034"/>
          </a:xfrm>
          <a:prstGeom prst="rect">
            <a:avLst/>
          </a:prstGeom>
        </p:spPr>
        <p:txBody>
          <a:bodyPr vert="horz" lIns="91440" tIns="45720" rIns="91440" bIns="45720" rtlCol="0" anchor="ctr"/>
          <a:lstStyle>
            <a:lvl1pPr algn="r">
              <a:defRPr sz="3780">
                <a:solidFill>
                  <a:schemeClr val="tx1">
                    <a:tint val="75000"/>
                  </a:schemeClr>
                </a:solidFill>
              </a:defRPr>
            </a:lvl1pPr>
          </a:lstStyle>
          <a:p>
            <a:fld id="{BB2AE7F3-0151-4D11-9089-02190C401681}" type="slidenum">
              <a:rPr lang="pt-BR" smtClean="0"/>
              <a:t>‹nº›</a:t>
            </a:fld>
            <a:endParaRPr lang="pt-BR"/>
          </a:p>
        </p:txBody>
      </p:sp>
    </p:spTree>
    <p:extLst>
      <p:ext uri="{BB962C8B-B14F-4D97-AF65-F5344CB8AC3E}">
        <p14:creationId xmlns:p14="http://schemas.microsoft.com/office/powerpoint/2010/main" val="10080736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880086" rtl="0" eaLnBrk="1" latinLnBrk="0" hangingPunct="1">
        <a:lnSpc>
          <a:spcPct val="90000"/>
        </a:lnSpc>
        <a:spcBef>
          <a:spcPct val="0"/>
        </a:spcBef>
        <a:buNone/>
        <a:defRPr sz="13859" kern="1200">
          <a:solidFill>
            <a:schemeClr val="tx1"/>
          </a:solidFill>
          <a:latin typeface="+mj-lt"/>
          <a:ea typeface="+mj-ea"/>
          <a:cs typeface="+mj-cs"/>
        </a:defRPr>
      </a:lvl1pPr>
    </p:titleStyle>
    <p:bodyStyle>
      <a:lvl1pPr marL="720021" indent="-720021" algn="l" defTabSz="2880086" rtl="0" eaLnBrk="1" latinLnBrk="0" hangingPunct="1">
        <a:lnSpc>
          <a:spcPct val="90000"/>
        </a:lnSpc>
        <a:spcBef>
          <a:spcPts val="3150"/>
        </a:spcBef>
        <a:buFont typeface="Arial" panose="020B0604020202020204" pitchFamily="34" charset="0"/>
        <a:buChar char="•"/>
        <a:defRPr sz="8819" kern="1200">
          <a:solidFill>
            <a:schemeClr val="tx1"/>
          </a:solidFill>
          <a:latin typeface="+mn-lt"/>
          <a:ea typeface="+mn-ea"/>
          <a:cs typeface="+mn-cs"/>
        </a:defRPr>
      </a:lvl1pPr>
      <a:lvl2pPr marL="2160064" indent="-720021" algn="l" defTabSz="2880086" rtl="0" eaLnBrk="1" latinLnBrk="0" hangingPunct="1">
        <a:lnSpc>
          <a:spcPct val="90000"/>
        </a:lnSpc>
        <a:spcBef>
          <a:spcPts val="1575"/>
        </a:spcBef>
        <a:buFont typeface="Arial" panose="020B0604020202020204" pitchFamily="34" charset="0"/>
        <a:buChar char="•"/>
        <a:defRPr sz="7559" kern="1200">
          <a:solidFill>
            <a:schemeClr val="tx1"/>
          </a:solidFill>
          <a:latin typeface="+mn-lt"/>
          <a:ea typeface="+mn-ea"/>
          <a:cs typeface="+mn-cs"/>
        </a:defRPr>
      </a:lvl2pPr>
      <a:lvl3pPr marL="3600107" indent="-720021" algn="l" defTabSz="2880086" rtl="0" eaLnBrk="1" latinLnBrk="0" hangingPunct="1">
        <a:lnSpc>
          <a:spcPct val="90000"/>
        </a:lnSpc>
        <a:spcBef>
          <a:spcPts val="1575"/>
        </a:spcBef>
        <a:buFont typeface="Arial" panose="020B0604020202020204" pitchFamily="34" charset="0"/>
        <a:buChar char="•"/>
        <a:defRPr sz="6299" kern="1200">
          <a:solidFill>
            <a:schemeClr val="tx1"/>
          </a:solidFill>
          <a:latin typeface="+mn-lt"/>
          <a:ea typeface="+mn-ea"/>
          <a:cs typeface="+mn-cs"/>
        </a:defRPr>
      </a:lvl3pPr>
      <a:lvl4pPr marL="5040150"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4pPr>
      <a:lvl5pPr marL="6480193"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5pPr>
      <a:lvl6pPr marL="7920236"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6pPr>
      <a:lvl7pPr marL="9360278"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7pPr>
      <a:lvl8pPr marL="10800321"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8pPr>
      <a:lvl9pPr marL="12240364"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9pPr>
    </p:bodyStyle>
    <p:otherStyle>
      <a:defPPr>
        <a:defRPr lang="en-US"/>
      </a:defPPr>
      <a:lvl1pPr marL="0" algn="l" defTabSz="2880086" rtl="0" eaLnBrk="1" latinLnBrk="0" hangingPunct="1">
        <a:defRPr sz="5669" kern="1200">
          <a:solidFill>
            <a:schemeClr val="tx1"/>
          </a:solidFill>
          <a:latin typeface="+mn-lt"/>
          <a:ea typeface="+mn-ea"/>
          <a:cs typeface="+mn-cs"/>
        </a:defRPr>
      </a:lvl1pPr>
      <a:lvl2pPr marL="1440043" algn="l" defTabSz="2880086" rtl="0" eaLnBrk="1" latinLnBrk="0" hangingPunct="1">
        <a:defRPr sz="5669" kern="1200">
          <a:solidFill>
            <a:schemeClr val="tx1"/>
          </a:solidFill>
          <a:latin typeface="+mn-lt"/>
          <a:ea typeface="+mn-ea"/>
          <a:cs typeface="+mn-cs"/>
        </a:defRPr>
      </a:lvl2pPr>
      <a:lvl3pPr marL="2880086" algn="l" defTabSz="2880086" rtl="0" eaLnBrk="1" latinLnBrk="0" hangingPunct="1">
        <a:defRPr sz="5669" kern="1200">
          <a:solidFill>
            <a:schemeClr val="tx1"/>
          </a:solidFill>
          <a:latin typeface="+mn-lt"/>
          <a:ea typeface="+mn-ea"/>
          <a:cs typeface="+mn-cs"/>
        </a:defRPr>
      </a:lvl3pPr>
      <a:lvl4pPr marL="4320129" algn="l" defTabSz="2880086" rtl="0" eaLnBrk="1" latinLnBrk="0" hangingPunct="1">
        <a:defRPr sz="5669" kern="1200">
          <a:solidFill>
            <a:schemeClr val="tx1"/>
          </a:solidFill>
          <a:latin typeface="+mn-lt"/>
          <a:ea typeface="+mn-ea"/>
          <a:cs typeface="+mn-cs"/>
        </a:defRPr>
      </a:lvl4pPr>
      <a:lvl5pPr marL="5760171" algn="l" defTabSz="2880086" rtl="0" eaLnBrk="1" latinLnBrk="0" hangingPunct="1">
        <a:defRPr sz="5669" kern="1200">
          <a:solidFill>
            <a:schemeClr val="tx1"/>
          </a:solidFill>
          <a:latin typeface="+mn-lt"/>
          <a:ea typeface="+mn-ea"/>
          <a:cs typeface="+mn-cs"/>
        </a:defRPr>
      </a:lvl5pPr>
      <a:lvl6pPr marL="7200214" algn="l" defTabSz="2880086" rtl="0" eaLnBrk="1" latinLnBrk="0" hangingPunct="1">
        <a:defRPr sz="5669" kern="1200">
          <a:solidFill>
            <a:schemeClr val="tx1"/>
          </a:solidFill>
          <a:latin typeface="+mn-lt"/>
          <a:ea typeface="+mn-ea"/>
          <a:cs typeface="+mn-cs"/>
        </a:defRPr>
      </a:lvl6pPr>
      <a:lvl7pPr marL="8640257" algn="l" defTabSz="2880086" rtl="0" eaLnBrk="1" latinLnBrk="0" hangingPunct="1">
        <a:defRPr sz="5669" kern="1200">
          <a:solidFill>
            <a:schemeClr val="tx1"/>
          </a:solidFill>
          <a:latin typeface="+mn-lt"/>
          <a:ea typeface="+mn-ea"/>
          <a:cs typeface="+mn-cs"/>
        </a:defRPr>
      </a:lvl7pPr>
      <a:lvl8pPr marL="10080300" algn="l" defTabSz="2880086" rtl="0" eaLnBrk="1" latinLnBrk="0" hangingPunct="1">
        <a:defRPr sz="5669" kern="1200">
          <a:solidFill>
            <a:schemeClr val="tx1"/>
          </a:solidFill>
          <a:latin typeface="+mn-lt"/>
          <a:ea typeface="+mn-ea"/>
          <a:cs typeface="+mn-cs"/>
        </a:defRPr>
      </a:lvl8pPr>
      <a:lvl9pPr marL="11520343" algn="l" defTabSz="2880086" rtl="0" eaLnBrk="1" latinLnBrk="0" hangingPunct="1">
        <a:defRPr sz="566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tângulo: Cantos Arredondados 23">
            <a:extLst>
              <a:ext uri="{FF2B5EF4-FFF2-40B4-BE49-F238E27FC236}">
                <a16:creationId xmlns:a16="http://schemas.microsoft.com/office/drawing/2014/main" id="{A1B5F7D0-99D4-BB10-172A-5118F34ED7AC}"/>
              </a:ext>
            </a:extLst>
          </p:cNvPr>
          <p:cNvSpPr/>
          <p:nvPr/>
        </p:nvSpPr>
        <p:spPr>
          <a:xfrm>
            <a:off x="212" y="319"/>
            <a:ext cx="28800000" cy="43200000"/>
          </a:xfrm>
          <a:prstGeom prst="roundRect">
            <a:avLst>
              <a:gd name="adj" fmla="val 0"/>
            </a:avLst>
          </a:prstGeom>
          <a:solidFill>
            <a:schemeClr val="bg1"/>
          </a:solidFill>
          <a:ln w="469900" cmpd="tri">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Text Box 3414">
            <a:extLst>
              <a:ext uri="{FF2B5EF4-FFF2-40B4-BE49-F238E27FC236}">
                <a16:creationId xmlns:a16="http://schemas.microsoft.com/office/drawing/2014/main" id="{28C3F9AA-89AB-76E8-0EB9-990C5A3D0444}"/>
              </a:ext>
            </a:extLst>
          </p:cNvPr>
          <p:cNvSpPr txBox="1">
            <a:spLocks noChangeArrowheads="1"/>
          </p:cNvSpPr>
          <p:nvPr/>
        </p:nvSpPr>
        <p:spPr bwMode="auto">
          <a:xfrm>
            <a:off x="0" y="9206786"/>
            <a:ext cx="28803600" cy="2693988"/>
          </a:xfrm>
          <a:prstGeom prst="rect">
            <a:avLst/>
          </a:prstGeom>
          <a:noFill/>
          <a:ln w="9525">
            <a:noFill/>
            <a:miter lim="800000"/>
            <a:headEnd/>
            <a:tailEnd/>
          </a:ln>
        </p:spPr>
        <p:txBody>
          <a:bodyPr lIns="77977" tIns="38989" rIns="77977" bIns="38989">
            <a:spAutoFit/>
          </a:bodyPr>
          <a:lstStyle/>
          <a:p>
            <a:pPr algn="ctr" eaLnBrk="1" hangingPunct="1">
              <a:defRPr/>
            </a:pPr>
            <a:r>
              <a:rPr lang="pt-BR" sz="3500" b="1" dirty="0"/>
              <a:t>Fulana da Silva (Acadêmica do Curso de Sistemas de Informação da FAHESA/ITPAC)</a:t>
            </a:r>
          </a:p>
          <a:p>
            <a:pPr algn="ctr" eaLnBrk="1" hangingPunct="1">
              <a:defRPr/>
            </a:pPr>
            <a:r>
              <a:rPr lang="pt-BR" sz="3500" b="1" dirty="0"/>
              <a:t>Fulano da Silva (Orientador)</a:t>
            </a:r>
          </a:p>
          <a:p>
            <a:pPr algn="ctr" eaLnBrk="1" hangingPunct="1">
              <a:defRPr/>
            </a:pPr>
            <a:r>
              <a:rPr lang="pt-BR" sz="3500" b="1" dirty="0"/>
              <a:t>Email: fulano@gmail.com, fulana@gmail.com </a:t>
            </a:r>
          </a:p>
          <a:p>
            <a:pPr algn="ctr" eaLnBrk="1" hangingPunct="1">
              <a:defRPr/>
            </a:pPr>
            <a:r>
              <a:rPr lang="pt-BR" sz="3000" b="1" dirty="0">
                <a:solidFill>
                  <a:schemeClr val="bg2">
                    <a:lumMod val="75000"/>
                  </a:schemeClr>
                </a:solidFill>
              </a:rPr>
              <a:t> </a:t>
            </a:r>
          </a:p>
          <a:p>
            <a:pPr algn="ctr" eaLnBrk="1" hangingPunct="1">
              <a:defRPr/>
            </a:pPr>
            <a:r>
              <a:rPr lang="pt-BR" sz="3200" dirty="0">
                <a:solidFill>
                  <a:srgbClr val="FF0000"/>
                </a:solidFill>
              </a:rPr>
              <a:t>[Fonte Arial, Maiúsculo e Minúsculo, Cor preta, Centralizado. Deverá conter no máximo 5 autores]</a:t>
            </a:r>
          </a:p>
        </p:txBody>
      </p:sp>
      <p:sp>
        <p:nvSpPr>
          <p:cNvPr id="5" name="Text Box 3674">
            <a:extLst>
              <a:ext uri="{FF2B5EF4-FFF2-40B4-BE49-F238E27FC236}">
                <a16:creationId xmlns:a16="http://schemas.microsoft.com/office/drawing/2014/main" id="{46980AE1-80F3-E4AE-79FA-DF3B4638BAB0}"/>
              </a:ext>
            </a:extLst>
          </p:cNvPr>
          <p:cNvSpPr txBox="1">
            <a:spLocks noChangeArrowheads="1"/>
          </p:cNvSpPr>
          <p:nvPr/>
        </p:nvSpPr>
        <p:spPr bwMode="auto">
          <a:xfrm>
            <a:off x="9121775" y="12753975"/>
            <a:ext cx="2370138"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863" tIns="43432" rIns="86863" bIns="43432">
            <a:spAutoFit/>
          </a:bodyPr>
          <a:lstStyle>
            <a:lvl1pPr defTabSz="868363">
              <a:defRPr sz="2100">
                <a:solidFill>
                  <a:schemeClr val="tx1"/>
                </a:solidFill>
                <a:latin typeface="tahoma, verdana, arial" charset="0"/>
                <a:cs typeface="Times New Roman" panose="02020603050405020304" pitchFamily="18" charset="0"/>
              </a:defRPr>
            </a:lvl1pPr>
            <a:lvl2pPr marL="742950" indent="-285750" defTabSz="868363">
              <a:defRPr sz="2100">
                <a:solidFill>
                  <a:schemeClr val="tx1"/>
                </a:solidFill>
                <a:latin typeface="tahoma, verdana, arial" charset="0"/>
                <a:cs typeface="Times New Roman" panose="02020603050405020304" pitchFamily="18" charset="0"/>
              </a:defRPr>
            </a:lvl2pPr>
            <a:lvl3pPr marL="1143000" indent="-228600" defTabSz="868363">
              <a:defRPr sz="2100">
                <a:solidFill>
                  <a:schemeClr val="tx1"/>
                </a:solidFill>
                <a:latin typeface="tahoma, verdana, arial" charset="0"/>
                <a:cs typeface="Times New Roman" panose="02020603050405020304" pitchFamily="18" charset="0"/>
              </a:defRPr>
            </a:lvl3pPr>
            <a:lvl4pPr marL="1600200" indent="-228600" defTabSz="868363">
              <a:defRPr sz="2100">
                <a:solidFill>
                  <a:schemeClr val="tx1"/>
                </a:solidFill>
                <a:latin typeface="tahoma, verdana, arial" charset="0"/>
                <a:cs typeface="Times New Roman" panose="02020603050405020304" pitchFamily="18" charset="0"/>
              </a:defRPr>
            </a:lvl4pPr>
            <a:lvl5pPr marL="2057400" indent="-228600" defTabSz="868363">
              <a:defRPr sz="2100">
                <a:solidFill>
                  <a:schemeClr val="tx1"/>
                </a:solidFill>
                <a:latin typeface="tahoma, verdana, arial" charset="0"/>
                <a:cs typeface="Times New Roman" panose="02020603050405020304" pitchFamily="18" charset="0"/>
              </a:defRPr>
            </a:lvl5pPr>
            <a:lvl6pPr marL="2514600" indent="-228600" defTabSz="868363"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6pPr>
            <a:lvl7pPr marL="2971800" indent="-228600" defTabSz="868363"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7pPr>
            <a:lvl8pPr marL="3429000" indent="-228600" defTabSz="868363"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8pPr>
            <a:lvl9pPr marL="3886200" indent="-228600" defTabSz="868363"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9pPr>
          </a:lstStyle>
          <a:p>
            <a:pPr algn="ctr" eaLnBrk="1" hangingPunct="1">
              <a:spcBef>
                <a:spcPct val="50000"/>
              </a:spcBef>
            </a:pPr>
            <a:endParaRPr lang="pt-BR" altLang="pt-BR" sz="2200"/>
          </a:p>
        </p:txBody>
      </p:sp>
      <p:sp>
        <p:nvSpPr>
          <p:cNvPr id="6" name="CaixaDeTexto 20">
            <a:extLst>
              <a:ext uri="{FF2B5EF4-FFF2-40B4-BE49-F238E27FC236}">
                <a16:creationId xmlns:a16="http://schemas.microsoft.com/office/drawing/2014/main" id="{5483EBC7-5FAE-17CC-DD11-F552453C4039}"/>
              </a:ext>
            </a:extLst>
          </p:cNvPr>
          <p:cNvSpPr txBox="1">
            <a:spLocks noChangeArrowheads="1"/>
          </p:cNvSpPr>
          <p:nvPr/>
        </p:nvSpPr>
        <p:spPr bwMode="auto">
          <a:xfrm>
            <a:off x="14341475" y="12353925"/>
            <a:ext cx="75612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86" tIns="41043" rIns="82086" bIns="41043">
            <a:spAutoFit/>
          </a:bodyPr>
          <a:lstStyle>
            <a:lvl1pPr>
              <a:defRPr sz="2100">
                <a:solidFill>
                  <a:schemeClr val="tx1"/>
                </a:solidFill>
                <a:latin typeface="tahoma, verdana, arial" charset="0"/>
                <a:cs typeface="Times New Roman" panose="02020603050405020304" pitchFamily="18" charset="0"/>
              </a:defRPr>
            </a:lvl1pPr>
            <a:lvl2pPr marL="742950" indent="-285750">
              <a:defRPr sz="2100">
                <a:solidFill>
                  <a:schemeClr val="tx1"/>
                </a:solidFill>
                <a:latin typeface="tahoma, verdana, arial" charset="0"/>
                <a:cs typeface="Times New Roman" panose="02020603050405020304" pitchFamily="18" charset="0"/>
              </a:defRPr>
            </a:lvl2pPr>
            <a:lvl3pPr marL="1143000" indent="-228600">
              <a:defRPr sz="2100">
                <a:solidFill>
                  <a:schemeClr val="tx1"/>
                </a:solidFill>
                <a:latin typeface="tahoma, verdana, arial" charset="0"/>
                <a:cs typeface="Times New Roman" panose="02020603050405020304" pitchFamily="18" charset="0"/>
              </a:defRPr>
            </a:lvl3pPr>
            <a:lvl4pPr marL="1600200" indent="-228600">
              <a:defRPr sz="2100">
                <a:solidFill>
                  <a:schemeClr val="tx1"/>
                </a:solidFill>
                <a:latin typeface="tahoma, verdana, arial" charset="0"/>
                <a:cs typeface="Times New Roman" panose="02020603050405020304" pitchFamily="18" charset="0"/>
              </a:defRPr>
            </a:lvl4pPr>
            <a:lvl5pPr marL="2057400" indent="-228600">
              <a:defRPr sz="2100">
                <a:solidFill>
                  <a:schemeClr val="tx1"/>
                </a:solidFill>
                <a:latin typeface="tahoma, verdana, arial" charset="0"/>
                <a:cs typeface="Times New Roman" panose="02020603050405020304" pitchFamily="18" charset="0"/>
              </a:defRPr>
            </a:lvl5pPr>
            <a:lvl6pPr marL="25146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6pPr>
            <a:lvl7pPr marL="29718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7pPr>
            <a:lvl8pPr marL="34290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8pPr>
            <a:lvl9pPr marL="38862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9pPr>
          </a:lstStyle>
          <a:p>
            <a:pPr algn="just" eaLnBrk="1" hangingPunct="1"/>
            <a:r>
              <a:rPr lang="pt-BR" altLang="pt-BR" sz="2900"/>
              <a:t>   </a:t>
            </a:r>
          </a:p>
        </p:txBody>
      </p:sp>
      <p:sp>
        <p:nvSpPr>
          <p:cNvPr id="7" name="CaixaDeTexto 53">
            <a:extLst>
              <a:ext uri="{FF2B5EF4-FFF2-40B4-BE49-F238E27FC236}">
                <a16:creationId xmlns:a16="http://schemas.microsoft.com/office/drawing/2014/main" id="{26F25939-DBFC-F3ED-0FC3-012F5B3C12CA}"/>
              </a:ext>
            </a:extLst>
          </p:cNvPr>
          <p:cNvSpPr txBox="1">
            <a:spLocks noChangeArrowheads="1"/>
          </p:cNvSpPr>
          <p:nvPr/>
        </p:nvSpPr>
        <p:spPr bwMode="auto">
          <a:xfrm>
            <a:off x="14160500" y="32502475"/>
            <a:ext cx="134429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86" tIns="41043" rIns="82086" bIns="41043">
            <a:spAutoFit/>
          </a:bodyPr>
          <a:lstStyle>
            <a:lvl1pPr>
              <a:defRPr sz="2100">
                <a:solidFill>
                  <a:schemeClr val="tx1"/>
                </a:solidFill>
                <a:latin typeface="tahoma, verdana, arial" charset="0"/>
                <a:cs typeface="Times New Roman" panose="02020603050405020304" pitchFamily="18" charset="0"/>
              </a:defRPr>
            </a:lvl1pPr>
            <a:lvl2pPr marL="742950" indent="-285750">
              <a:defRPr sz="2100">
                <a:solidFill>
                  <a:schemeClr val="tx1"/>
                </a:solidFill>
                <a:latin typeface="tahoma, verdana, arial" charset="0"/>
                <a:cs typeface="Times New Roman" panose="02020603050405020304" pitchFamily="18" charset="0"/>
              </a:defRPr>
            </a:lvl2pPr>
            <a:lvl3pPr marL="1143000" indent="-228600">
              <a:defRPr sz="2100">
                <a:solidFill>
                  <a:schemeClr val="tx1"/>
                </a:solidFill>
                <a:latin typeface="tahoma, verdana, arial" charset="0"/>
                <a:cs typeface="Times New Roman" panose="02020603050405020304" pitchFamily="18" charset="0"/>
              </a:defRPr>
            </a:lvl3pPr>
            <a:lvl4pPr marL="1600200" indent="-228600">
              <a:defRPr sz="2100">
                <a:solidFill>
                  <a:schemeClr val="tx1"/>
                </a:solidFill>
                <a:latin typeface="tahoma, verdana, arial" charset="0"/>
                <a:cs typeface="Times New Roman" panose="02020603050405020304" pitchFamily="18" charset="0"/>
              </a:defRPr>
            </a:lvl4pPr>
            <a:lvl5pPr marL="2057400" indent="-228600">
              <a:defRPr sz="2100">
                <a:solidFill>
                  <a:schemeClr val="tx1"/>
                </a:solidFill>
                <a:latin typeface="tahoma, verdana, arial" charset="0"/>
                <a:cs typeface="Times New Roman" panose="02020603050405020304" pitchFamily="18" charset="0"/>
              </a:defRPr>
            </a:lvl5pPr>
            <a:lvl6pPr marL="25146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6pPr>
            <a:lvl7pPr marL="29718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7pPr>
            <a:lvl8pPr marL="34290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8pPr>
            <a:lvl9pPr marL="38862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9pPr>
          </a:lstStyle>
          <a:p>
            <a:pPr algn="just" eaLnBrk="1" hangingPunct="1"/>
            <a:r>
              <a:rPr lang="pt-BR" altLang="pt-BR" sz="2500"/>
              <a:t> </a:t>
            </a:r>
          </a:p>
        </p:txBody>
      </p:sp>
      <p:sp>
        <p:nvSpPr>
          <p:cNvPr id="8" name="Retângulo 7">
            <a:extLst>
              <a:ext uri="{FF2B5EF4-FFF2-40B4-BE49-F238E27FC236}">
                <a16:creationId xmlns:a16="http://schemas.microsoft.com/office/drawing/2014/main" id="{06BA6A82-E395-ECB9-8776-239A16BFCFCE}"/>
              </a:ext>
            </a:extLst>
          </p:cNvPr>
          <p:cNvSpPr>
            <a:spLocks noChangeArrowheads="1"/>
          </p:cNvSpPr>
          <p:nvPr/>
        </p:nvSpPr>
        <p:spPr bwMode="auto">
          <a:xfrm>
            <a:off x="0" y="7674766"/>
            <a:ext cx="28803600" cy="1898650"/>
          </a:xfrm>
          <a:prstGeom prst="rect">
            <a:avLst/>
          </a:prstGeom>
          <a:noFill/>
          <a:ln w="9525">
            <a:noFill/>
            <a:miter lim="800000"/>
            <a:headEnd/>
            <a:tailEnd/>
          </a:ln>
        </p:spPr>
        <p:txBody>
          <a:bodyPr lIns="82086" tIns="41043" rIns="82086" bIns="41043">
            <a:spAutoFit/>
          </a:bodyPr>
          <a:lstStyle/>
          <a:p>
            <a:pPr algn="ctr" eaLnBrk="1" hangingPunct="1">
              <a:defRPr/>
            </a:pPr>
            <a:r>
              <a:rPr lang="pt-BR" sz="8600" b="1" dirty="0">
                <a:solidFill>
                  <a:srgbClr val="225B85"/>
                </a:solidFill>
                <a:effectLst>
                  <a:outerShdw blurRad="38100" dist="38100" dir="2700000" algn="tl">
                    <a:srgbClr val="C0C0C0"/>
                  </a:outerShdw>
                </a:effectLst>
                <a:latin typeface="Arial" pitchFamily="34" charset="0"/>
                <a:cs typeface="Arial" pitchFamily="34" charset="0"/>
              </a:rPr>
              <a:t>TÍTULO DO TRABALHO</a:t>
            </a:r>
          </a:p>
          <a:p>
            <a:pPr algn="ctr" eaLnBrk="1" hangingPunct="1">
              <a:defRPr/>
            </a:pPr>
            <a:endParaRPr lang="pt-BR" sz="3200" dirty="0">
              <a:solidFill>
                <a:srgbClr val="FF0000"/>
              </a:solidFill>
              <a:latin typeface="Arial" pitchFamily="34" charset="0"/>
              <a:cs typeface="Arial" pitchFamily="34" charset="0"/>
            </a:endParaRPr>
          </a:p>
        </p:txBody>
      </p:sp>
      <p:sp>
        <p:nvSpPr>
          <p:cNvPr id="9" name="Text Box 32">
            <a:extLst>
              <a:ext uri="{FF2B5EF4-FFF2-40B4-BE49-F238E27FC236}">
                <a16:creationId xmlns:a16="http://schemas.microsoft.com/office/drawing/2014/main" id="{B494EBC2-C3EA-7062-97F5-FDF3021E2C0A}"/>
              </a:ext>
            </a:extLst>
          </p:cNvPr>
          <p:cNvSpPr txBox="1">
            <a:spLocks noChangeArrowheads="1"/>
          </p:cNvSpPr>
          <p:nvPr/>
        </p:nvSpPr>
        <p:spPr bwMode="auto">
          <a:xfrm>
            <a:off x="1081088" y="12590463"/>
            <a:ext cx="12815887"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00050" indent="-400050" defTabSz="619125">
              <a:defRPr sz="2100">
                <a:solidFill>
                  <a:schemeClr val="tx1"/>
                </a:solidFill>
                <a:latin typeface="tahoma, verdana, arial" charset="0"/>
                <a:cs typeface="Times New Roman" panose="02020603050405020304" pitchFamily="18" charset="0"/>
              </a:defRPr>
            </a:lvl1pPr>
            <a:lvl2pPr marL="742950" indent="-285750" defTabSz="619125">
              <a:defRPr sz="2100">
                <a:solidFill>
                  <a:schemeClr val="tx1"/>
                </a:solidFill>
                <a:latin typeface="tahoma, verdana, arial" charset="0"/>
                <a:cs typeface="Times New Roman" panose="02020603050405020304" pitchFamily="18" charset="0"/>
              </a:defRPr>
            </a:lvl2pPr>
            <a:lvl3pPr marL="1143000" indent="-228600" defTabSz="619125">
              <a:defRPr sz="2100">
                <a:solidFill>
                  <a:schemeClr val="tx1"/>
                </a:solidFill>
                <a:latin typeface="tahoma, verdana, arial" charset="0"/>
                <a:cs typeface="Times New Roman" panose="02020603050405020304" pitchFamily="18" charset="0"/>
              </a:defRPr>
            </a:lvl3pPr>
            <a:lvl4pPr marL="1600200" indent="-228600" defTabSz="619125">
              <a:defRPr sz="2100">
                <a:solidFill>
                  <a:schemeClr val="tx1"/>
                </a:solidFill>
                <a:latin typeface="tahoma, verdana, arial" charset="0"/>
                <a:cs typeface="Times New Roman" panose="02020603050405020304" pitchFamily="18" charset="0"/>
              </a:defRPr>
            </a:lvl4pPr>
            <a:lvl5pPr marL="2057400" indent="-228600" defTabSz="619125">
              <a:defRPr sz="2100">
                <a:solidFill>
                  <a:schemeClr val="tx1"/>
                </a:solidFill>
                <a:latin typeface="tahoma, verdana, arial" charset="0"/>
                <a:cs typeface="Times New Roman" panose="02020603050405020304" pitchFamily="18" charset="0"/>
              </a:defRPr>
            </a:lvl5pPr>
            <a:lvl6pPr marL="2514600" indent="-228600" defTabSz="619125"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6pPr>
            <a:lvl7pPr marL="2971800" indent="-228600" defTabSz="619125"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7pPr>
            <a:lvl8pPr marL="3429000" indent="-228600" defTabSz="619125"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8pPr>
            <a:lvl9pPr marL="3886200" indent="-228600" defTabSz="619125"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9pPr>
          </a:lstStyle>
          <a:p>
            <a:pPr eaLnBrk="1" hangingPunct="1">
              <a:buFontTx/>
              <a:buAutoNum type="arabicPeriod"/>
            </a:pPr>
            <a:r>
              <a:rPr lang="pt-BR" altLang="pt-BR" sz="4500" b="1">
                <a:latin typeface="Arial" panose="020B0604020202020204" pitchFamily="34" charset="0"/>
              </a:rPr>
              <a:t>INTRODUÇÃO</a:t>
            </a:r>
          </a:p>
        </p:txBody>
      </p:sp>
      <p:sp>
        <p:nvSpPr>
          <p:cNvPr id="10" name="Text Box 46">
            <a:extLst>
              <a:ext uri="{FF2B5EF4-FFF2-40B4-BE49-F238E27FC236}">
                <a16:creationId xmlns:a16="http://schemas.microsoft.com/office/drawing/2014/main" id="{C473C0E4-8578-7856-A843-9748DCD63ECA}"/>
              </a:ext>
            </a:extLst>
          </p:cNvPr>
          <p:cNvSpPr txBox="1">
            <a:spLocks noChangeArrowheads="1"/>
          </p:cNvSpPr>
          <p:nvPr/>
        </p:nvSpPr>
        <p:spPr bwMode="auto">
          <a:xfrm>
            <a:off x="15481300" y="25119013"/>
            <a:ext cx="11809413"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19125">
              <a:defRPr sz="2100">
                <a:solidFill>
                  <a:schemeClr val="tx1"/>
                </a:solidFill>
                <a:latin typeface="tahoma, verdana, arial" charset="0"/>
                <a:cs typeface="Times New Roman" panose="02020603050405020304" pitchFamily="18" charset="0"/>
              </a:defRPr>
            </a:lvl1pPr>
            <a:lvl2pPr marL="742950" indent="-285750" defTabSz="619125">
              <a:defRPr sz="2100">
                <a:solidFill>
                  <a:schemeClr val="tx1"/>
                </a:solidFill>
                <a:latin typeface="tahoma, verdana, arial" charset="0"/>
                <a:cs typeface="Times New Roman" panose="02020603050405020304" pitchFamily="18" charset="0"/>
              </a:defRPr>
            </a:lvl2pPr>
            <a:lvl3pPr marL="1143000" indent="-228600" defTabSz="619125">
              <a:defRPr sz="2100">
                <a:solidFill>
                  <a:schemeClr val="tx1"/>
                </a:solidFill>
                <a:latin typeface="tahoma, verdana, arial" charset="0"/>
                <a:cs typeface="Times New Roman" panose="02020603050405020304" pitchFamily="18" charset="0"/>
              </a:defRPr>
            </a:lvl3pPr>
            <a:lvl4pPr marL="1600200" indent="-228600" defTabSz="619125">
              <a:defRPr sz="2100">
                <a:solidFill>
                  <a:schemeClr val="tx1"/>
                </a:solidFill>
                <a:latin typeface="tahoma, verdana, arial" charset="0"/>
                <a:cs typeface="Times New Roman" panose="02020603050405020304" pitchFamily="18" charset="0"/>
              </a:defRPr>
            </a:lvl4pPr>
            <a:lvl5pPr marL="2057400" indent="-228600" defTabSz="619125">
              <a:defRPr sz="2100">
                <a:solidFill>
                  <a:schemeClr val="tx1"/>
                </a:solidFill>
                <a:latin typeface="tahoma, verdana, arial" charset="0"/>
                <a:cs typeface="Times New Roman" panose="02020603050405020304" pitchFamily="18" charset="0"/>
              </a:defRPr>
            </a:lvl5pPr>
            <a:lvl6pPr marL="2514600" indent="-228600" defTabSz="619125"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6pPr>
            <a:lvl7pPr marL="2971800" indent="-228600" defTabSz="619125"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7pPr>
            <a:lvl8pPr marL="3429000" indent="-228600" defTabSz="619125"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8pPr>
            <a:lvl9pPr marL="3886200" indent="-228600" defTabSz="619125"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9pPr>
          </a:lstStyle>
          <a:p>
            <a:pPr eaLnBrk="1" hangingPunct="1"/>
            <a:r>
              <a:rPr lang="pt-BR" altLang="pt-BR" sz="4500" b="1">
                <a:latin typeface="Arial" panose="020B0604020202020204" pitchFamily="34" charset="0"/>
              </a:rPr>
              <a:t>4. CONCLUSÃO</a:t>
            </a:r>
          </a:p>
        </p:txBody>
      </p:sp>
      <p:sp>
        <p:nvSpPr>
          <p:cNvPr id="11" name="Text Box 48">
            <a:extLst>
              <a:ext uri="{FF2B5EF4-FFF2-40B4-BE49-F238E27FC236}">
                <a16:creationId xmlns:a16="http://schemas.microsoft.com/office/drawing/2014/main" id="{D5F8E08C-1B0C-BBF2-DBC9-404E92698CE9}"/>
              </a:ext>
            </a:extLst>
          </p:cNvPr>
          <p:cNvSpPr txBox="1">
            <a:spLocks noChangeArrowheads="1"/>
          </p:cNvSpPr>
          <p:nvPr/>
        </p:nvSpPr>
        <p:spPr bwMode="auto">
          <a:xfrm>
            <a:off x="15554325" y="29151263"/>
            <a:ext cx="11593513"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19125">
              <a:defRPr sz="2100">
                <a:solidFill>
                  <a:schemeClr val="tx1"/>
                </a:solidFill>
                <a:latin typeface="tahoma, verdana, arial" charset="0"/>
                <a:cs typeface="Times New Roman" panose="02020603050405020304" pitchFamily="18" charset="0"/>
              </a:defRPr>
            </a:lvl1pPr>
            <a:lvl2pPr marL="742950" indent="-285750" defTabSz="619125">
              <a:defRPr sz="2100">
                <a:solidFill>
                  <a:schemeClr val="tx1"/>
                </a:solidFill>
                <a:latin typeface="tahoma, verdana, arial" charset="0"/>
                <a:cs typeface="Times New Roman" panose="02020603050405020304" pitchFamily="18" charset="0"/>
              </a:defRPr>
            </a:lvl2pPr>
            <a:lvl3pPr marL="1143000" indent="-228600" defTabSz="619125">
              <a:defRPr sz="2100">
                <a:solidFill>
                  <a:schemeClr val="tx1"/>
                </a:solidFill>
                <a:latin typeface="tahoma, verdana, arial" charset="0"/>
                <a:cs typeface="Times New Roman" panose="02020603050405020304" pitchFamily="18" charset="0"/>
              </a:defRPr>
            </a:lvl3pPr>
            <a:lvl4pPr marL="1600200" indent="-228600" defTabSz="619125">
              <a:defRPr sz="2100">
                <a:solidFill>
                  <a:schemeClr val="tx1"/>
                </a:solidFill>
                <a:latin typeface="tahoma, verdana, arial" charset="0"/>
                <a:cs typeface="Times New Roman" panose="02020603050405020304" pitchFamily="18" charset="0"/>
              </a:defRPr>
            </a:lvl4pPr>
            <a:lvl5pPr marL="2057400" indent="-228600" defTabSz="619125">
              <a:defRPr sz="2100">
                <a:solidFill>
                  <a:schemeClr val="tx1"/>
                </a:solidFill>
                <a:latin typeface="tahoma, verdana, arial" charset="0"/>
                <a:cs typeface="Times New Roman" panose="02020603050405020304" pitchFamily="18" charset="0"/>
              </a:defRPr>
            </a:lvl5pPr>
            <a:lvl6pPr marL="2514600" indent="-228600" defTabSz="619125"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6pPr>
            <a:lvl7pPr marL="2971800" indent="-228600" defTabSz="619125"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7pPr>
            <a:lvl8pPr marL="3429000" indent="-228600" defTabSz="619125"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8pPr>
            <a:lvl9pPr marL="3886200" indent="-228600" defTabSz="619125"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9pPr>
          </a:lstStyle>
          <a:p>
            <a:pPr eaLnBrk="1" hangingPunct="1"/>
            <a:r>
              <a:rPr lang="pt-BR" altLang="pt-BR" sz="4500" b="1">
                <a:latin typeface="Arial" panose="020B0604020202020204" pitchFamily="34" charset="0"/>
              </a:rPr>
              <a:t>5. REFERÊNCIAS</a:t>
            </a:r>
          </a:p>
        </p:txBody>
      </p:sp>
      <p:sp>
        <p:nvSpPr>
          <p:cNvPr id="12" name="Rectangle 54">
            <a:extLst>
              <a:ext uri="{FF2B5EF4-FFF2-40B4-BE49-F238E27FC236}">
                <a16:creationId xmlns:a16="http://schemas.microsoft.com/office/drawing/2014/main" id="{E663471C-D7CC-D909-0ED9-67A77C62BD87}"/>
              </a:ext>
            </a:extLst>
          </p:cNvPr>
          <p:cNvSpPr>
            <a:spLocks noChangeArrowheads="1"/>
          </p:cNvSpPr>
          <p:nvPr/>
        </p:nvSpPr>
        <p:spPr bwMode="auto">
          <a:xfrm>
            <a:off x="1512888" y="28962350"/>
            <a:ext cx="1260157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19125">
              <a:defRPr sz="2100">
                <a:solidFill>
                  <a:schemeClr val="tx1"/>
                </a:solidFill>
                <a:latin typeface="tahoma, verdana, arial" charset="0"/>
                <a:cs typeface="Times New Roman" panose="02020603050405020304" pitchFamily="18" charset="0"/>
              </a:defRPr>
            </a:lvl1pPr>
            <a:lvl2pPr marL="742950" indent="-285750" defTabSz="619125">
              <a:defRPr sz="2100">
                <a:solidFill>
                  <a:schemeClr val="tx1"/>
                </a:solidFill>
                <a:latin typeface="tahoma, verdana, arial" charset="0"/>
                <a:cs typeface="Times New Roman" panose="02020603050405020304" pitchFamily="18" charset="0"/>
              </a:defRPr>
            </a:lvl2pPr>
            <a:lvl3pPr marL="1143000" indent="-228600" defTabSz="619125">
              <a:defRPr sz="2100">
                <a:solidFill>
                  <a:schemeClr val="tx1"/>
                </a:solidFill>
                <a:latin typeface="tahoma, verdana, arial" charset="0"/>
                <a:cs typeface="Times New Roman" panose="02020603050405020304" pitchFamily="18" charset="0"/>
              </a:defRPr>
            </a:lvl3pPr>
            <a:lvl4pPr marL="1600200" indent="-228600" defTabSz="619125">
              <a:defRPr sz="2100">
                <a:solidFill>
                  <a:schemeClr val="tx1"/>
                </a:solidFill>
                <a:latin typeface="tahoma, verdana, arial" charset="0"/>
                <a:cs typeface="Times New Roman" panose="02020603050405020304" pitchFamily="18" charset="0"/>
              </a:defRPr>
            </a:lvl4pPr>
            <a:lvl5pPr marL="2057400" indent="-228600" defTabSz="619125">
              <a:defRPr sz="2100">
                <a:solidFill>
                  <a:schemeClr val="tx1"/>
                </a:solidFill>
                <a:latin typeface="tahoma, verdana, arial" charset="0"/>
                <a:cs typeface="Times New Roman" panose="02020603050405020304" pitchFamily="18" charset="0"/>
              </a:defRPr>
            </a:lvl5pPr>
            <a:lvl6pPr marL="2514600" indent="-228600" defTabSz="619125"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6pPr>
            <a:lvl7pPr marL="2971800" indent="-228600" defTabSz="619125"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7pPr>
            <a:lvl8pPr marL="3429000" indent="-228600" defTabSz="619125"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8pPr>
            <a:lvl9pPr marL="3886200" indent="-228600" defTabSz="619125"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9pPr>
          </a:lstStyle>
          <a:p>
            <a:pPr eaLnBrk="1" hangingPunct="1"/>
            <a:r>
              <a:rPr lang="pt-BR" altLang="pt-BR" sz="4500" b="1"/>
              <a:t>3. RESULTADOS E DISCUSSÃO</a:t>
            </a:r>
            <a:endParaRPr lang="pt-BR" altLang="pt-BR" sz="3000" b="1">
              <a:solidFill>
                <a:schemeClr val="bg2"/>
              </a:solidFill>
            </a:endParaRPr>
          </a:p>
          <a:p>
            <a:pPr eaLnBrk="1" hangingPunct="1">
              <a:spcBef>
                <a:spcPct val="50000"/>
              </a:spcBef>
            </a:pPr>
            <a:endParaRPr lang="pt-BR" altLang="pt-BR" sz="3000" b="1">
              <a:latin typeface="Arial" panose="020B0604020202020204" pitchFamily="34" charset="0"/>
            </a:endParaRPr>
          </a:p>
        </p:txBody>
      </p:sp>
      <p:sp>
        <p:nvSpPr>
          <p:cNvPr id="13" name="Text Box 23">
            <a:extLst>
              <a:ext uri="{FF2B5EF4-FFF2-40B4-BE49-F238E27FC236}">
                <a16:creationId xmlns:a16="http://schemas.microsoft.com/office/drawing/2014/main" id="{AC6D34CD-7889-7383-D8E8-69662859CCBA}"/>
              </a:ext>
            </a:extLst>
          </p:cNvPr>
          <p:cNvSpPr txBox="1">
            <a:spLocks noChangeArrowheads="1"/>
          </p:cNvSpPr>
          <p:nvPr/>
        </p:nvSpPr>
        <p:spPr bwMode="auto">
          <a:xfrm>
            <a:off x="1296988" y="13841413"/>
            <a:ext cx="12673012" cy="845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2086" tIns="41043" rIns="82086" bIns="41043">
            <a:spAutoFit/>
          </a:bodyPr>
          <a:lstStyle>
            <a:lvl1pPr>
              <a:defRPr sz="2100">
                <a:solidFill>
                  <a:schemeClr val="tx1"/>
                </a:solidFill>
                <a:latin typeface="tahoma, verdana, arial" charset="0"/>
                <a:cs typeface="Times New Roman" panose="02020603050405020304" pitchFamily="18" charset="0"/>
              </a:defRPr>
            </a:lvl1pPr>
            <a:lvl2pPr marL="742950" indent="-285750">
              <a:defRPr sz="2100">
                <a:solidFill>
                  <a:schemeClr val="tx1"/>
                </a:solidFill>
                <a:latin typeface="tahoma, verdana, arial" charset="0"/>
                <a:cs typeface="Times New Roman" panose="02020603050405020304" pitchFamily="18" charset="0"/>
              </a:defRPr>
            </a:lvl2pPr>
            <a:lvl3pPr marL="1143000" indent="-228600">
              <a:defRPr sz="2100">
                <a:solidFill>
                  <a:schemeClr val="tx1"/>
                </a:solidFill>
                <a:latin typeface="tahoma, verdana, arial" charset="0"/>
                <a:cs typeface="Times New Roman" panose="02020603050405020304" pitchFamily="18" charset="0"/>
              </a:defRPr>
            </a:lvl3pPr>
            <a:lvl4pPr marL="1600200" indent="-228600">
              <a:defRPr sz="2100">
                <a:solidFill>
                  <a:schemeClr val="tx1"/>
                </a:solidFill>
                <a:latin typeface="tahoma, verdana, arial" charset="0"/>
                <a:cs typeface="Times New Roman" panose="02020603050405020304" pitchFamily="18" charset="0"/>
              </a:defRPr>
            </a:lvl4pPr>
            <a:lvl5pPr marL="2057400" indent="-228600">
              <a:defRPr sz="2100">
                <a:solidFill>
                  <a:schemeClr val="tx1"/>
                </a:solidFill>
                <a:latin typeface="tahoma, verdana, arial" charset="0"/>
                <a:cs typeface="Times New Roman" panose="02020603050405020304" pitchFamily="18" charset="0"/>
              </a:defRPr>
            </a:lvl5pPr>
            <a:lvl6pPr marL="25146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6pPr>
            <a:lvl7pPr marL="29718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7pPr>
            <a:lvl8pPr marL="34290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8pPr>
            <a:lvl9pPr marL="38862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9pPr>
          </a:lstStyle>
          <a:p>
            <a:pPr algn="just" eaLnBrk="1" hangingPunct="1"/>
            <a:r>
              <a:rPr lang="pt-BR" altLang="pt-BR" sz="300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it-IT" altLang="pt-BR" sz="4000">
                <a:latin typeface="Arial" panose="020B0604020202020204" pitchFamily="34" charset="0"/>
                <a:ea typeface="Times New Roman" panose="02020603050405020304" pitchFamily="18" charset="0"/>
                <a:cs typeface="Arial" panose="020B0604020202020204" pitchFamily="34" charset="0"/>
              </a:rPr>
              <a:t> </a:t>
            </a:r>
            <a:r>
              <a:rPr lang="it-IT" altLang="pt-BR" sz="3600">
                <a:latin typeface="Arial" panose="020B0604020202020204" pitchFamily="34" charset="0"/>
                <a:ea typeface="Times New Roman" panose="02020603050405020304" pitchFamily="18" charset="0"/>
                <a:cs typeface="Arial" panose="020B0604020202020204" pitchFamily="34" charset="0"/>
              </a:rPr>
              <a:t>Lorem ipsum dolor sit amet. Diam assum ut. Justo magna lorem amet et magna diam tempor. Wisi vero nisl option. Dolore assum molestie voluptua. Sit sea sadipscing labore duo. Consequat erat et veniam ea. Sit clita in te et aliquyam sadipscing. Minim ullamcorper sit kasd. Blandit amet dolor augue justo accumsan dolor. Ut consetetur no accumsan amet ut. Diam et dolores feugiat voluptua. Kasd vero et consetetur placerat sanctus voluptua. Eros magna sadipscing tation eirmod qui. Amet et magna lorem est. Rebum ad elit in ipsum mazim ut illum. Lorem est soluta. Stet feugait ea elit nonumy ipsum. Dolor sanctus nonumy ipsum lorem. Adipiscing tempor facilisis takimata dolore labore. Gubergren autem magna labore dolore diam. Erat dolore at diam facer quis iriure. Sed gubergren aliquyam volutpat gubergren at praesent. </a:t>
            </a:r>
            <a:endParaRPr lang="pt-BR" altLang="pt-BR">
              <a:ea typeface="Times New Roman" panose="02020603050405020304" pitchFamily="18" charset="0"/>
              <a:cs typeface="Arial" panose="020B0604020202020204" pitchFamily="34" charset="0"/>
            </a:endParaRPr>
          </a:p>
        </p:txBody>
      </p:sp>
      <p:sp>
        <p:nvSpPr>
          <p:cNvPr id="14" name="Text Box 21">
            <a:extLst>
              <a:ext uri="{FF2B5EF4-FFF2-40B4-BE49-F238E27FC236}">
                <a16:creationId xmlns:a16="http://schemas.microsoft.com/office/drawing/2014/main" id="{3A548284-D2E8-7CBA-7FAF-AD7B4D8A4045}"/>
              </a:ext>
            </a:extLst>
          </p:cNvPr>
          <p:cNvSpPr txBox="1">
            <a:spLocks noChangeArrowheads="1"/>
          </p:cNvSpPr>
          <p:nvPr/>
        </p:nvSpPr>
        <p:spPr bwMode="auto">
          <a:xfrm>
            <a:off x="1368425" y="23444200"/>
            <a:ext cx="12528550" cy="559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86" tIns="41043" rIns="82086" bIns="41043">
            <a:spAutoFit/>
          </a:bodyPr>
          <a:lstStyle>
            <a:lvl1pPr>
              <a:defRPr sz="2100">
                <a:solidFill>
                  <a:schemeClr val="tx1"/>
                </a:solidFill>
                <a:latin typeface="tahoma, verdana, arial" charset="0"/>
                <a:cs typeface="Times New Roman" panose="02020603050405020304" pitchFamily="18" charset="0"/>
              </a:defRPr>
            </a:lvl1pPr>
            <a:lvl2pPr marL="742950" indent="-285750">
              <a:defRPr sz="2100">
                <a:solidFill>
                  <a:schemeClr val="tx1"/>
                </a:solidFill>
                <a:latin typeface="tahoma, verdana, arial" charset="0"/>
                <a:cs typeface="Times New Roman" panose="02020603050405020304" pitchFamily="18" charset="0"/>
              </a:defRPr>
            </a:lvl2pPr>
            <a:lvl3pPr marL="1143000" indent="-228600">
              <a:defRPr sz="2100">
                <a:solidFill>
                  <a:schemeClr val="tx1"/>
                </a:solidFill>
                <a:latin typeface="tahoma, verdana, arial" charset="0"/>
                <a:cs typeface="Times New Roman" panose="02020603050405020304" pitchFamily="18" charset="0"/>
              </a:defRPr>
            </a:lvl3pPr>
            <a:lvl4pPr marL="1600200" indent="-228600">
              <a:defRPr sz="2100">
                <a:solidFill>
                  <a:schemeClr val="tx1"/>
                </a:solidFill>
                <a:latin typeface="tahoma, verdana, arial" charset="0"/>
                <a:cs typeface="Times New Roman" panose="02020603050405020304" pitchFamily="18" charset="0"/>
              </a:defRPr>
            </a:lvl4pPr>
            <a:lvl5pPr marL="2057400" indent="-228600">
              <a:defRPr sz="2100">
                <a:solidFill>
                  <a:schemeClr val="tx1"/>
                </a:solidFill>
                <a:latin typeface="tahoma, verdana, arial" charset="0"/>
                <a:cs typeface="Times New Roman" panose="02020603050405020304" pitchFamily="18" charset="0"/>
              </a:defRPr>
            </a:lvl5pPr>
            <a:lvl6pPr marL="25146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6pPr>
            <a:lvl7pPr marL="29718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7pPr>
            <a:lvl8pPr marL="34290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8pPr>
            <a:lvl9pPr marL="38862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9pPr>
          </a:lstStyle>
          <a:p>
            <a:pPr algn="just" eaLnBrk="1" hangingPunct="1"/>
            <a:r>
              <a:rPr lang="pt-BR" altLang="pt-BR" sz="3000">
                <a:latin typeface="Arial" panose="020B0604020202020204" pitchFamily="34" charset="0"/>
              </a:rPr>
              <a:t>	</a:t>
            </a:r>
          </a:p>
          <a:p>
            <a:pPr algn="just" eaLnBrk="1" hangingPunct="1"/>
            <a:r>
              <a:rPr lang="pt-BR" altLang="pt-BR" sz="3000">
                <a:latin typeface="Arial" panose="020B0604020202020204" pitchFamily="34" charset="0"/>
                <a:cs typeface="Arial" panose="020B0604020202020204" pitchFamily="34" charset="0"/>
              </a:rPr>
              <a:t>	</a:t>
            </a:r>
            <a:r>
              <a:rPr lang="it-IT" altLang="pt-BR" sz="4000">
                <a:latin typeface="Arial" panose="020B0604020202020204" pitchFamily="34" charset="0"/>
                <a:ea typeface="Times New Roman" panose="02020603050405020304" pitchFamily="18" charset="0"/>
                <a:cs typeface="Arial" panose="020B0604020202020204" pitchFamily="34" charset="0"/>
              </a:rPr>
              <a:t> </a:t>
            </a:r>
            <a:r>
              <a:rPr lang="it-IT" altLang="pt-BR" sz="3600">
                <a:latin typeface="Arial" panose="020B0604020202020204" pitchFamily="34" charset="0"/>
                <a:ea typeface="Times New Roman" panose="02020603050405020304" pitchFamily="18" charset="0"/>
                <a:cs typeface="Arial" panose="020B0604020202020204" pitchFamily="34" charset="0"/>
              </a:rPr>
              <a:t>Lorem ipsum dolor sit amet. Diam assum ut. Justo magna lorem amet et magna diam tempor. Wisi vero nisl option. Dolore assum molestie voluptua. Sit sea sadipscing labore duo. Consequat erat et veniam ea. Sit clita in te et aliquyam sadipscing. Minim ullamcorper sit kasd. Blandit amet dolor augue justo accumsan dolor. Ut consetetur no accumsan amet ut. Eros magna sadipscing tation eirmod qui. Amet et magna lorem est.</a:t>
            </a:r>
            <a:endParaRPr lang="pt-BR" altLang="pt-BR" sz="3600">
              <a:ea typeface="Times New Roman" panose="02020603050405020304" pitchFamily="18" charset="0"/>
              <a:cs typeface="Arial" panose="020B0604020202020204" pitchFamily="34" charset="0"/>
            </a:endParaRPr>
          </a:p>
          <a:p>
            <a:pPr algn="just" eaLnBrk="1" hangingPunct="1"/>
            <a:endParaRPr lang="pt-BR" altLang="pt-BR" sz="3600">
              <a:ea typeface="Times New Roman" panose="02020603050405020304" pitchFamily="18" charset="0"/>
              <a:cs typeface="Arial" panose="020B0604020202020204" pitchFamily="34" charset="0"/>
            </a:endParaRPr>
          </a:p>
        </p:txBody>
      </p:sp>
      <p:pic>
        <p:nvPicPr>
          <p:cNvPr id="15" name="Picture 2235">
            <a:extLst>
              <a:ext uri="{FF2B5EF4-FFF2-40B4-BE49-F238E27FC236}">
                <a16:creationId xmlns:a16="http://schemas.microsoft.com/office/drawing/2014/main" id="{DB1ACAFD-0905-C9E7-3699-4752CE3B04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4325" y="36056888"/>
            <a:ext cx="12266613" cy="36798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6" name="Text Box 11">
            <a:extLst>
              <a:ext uri="{FF2B5EF4-FFF2-40B4-BE49-F238E27FC236}">
                <a16:creationId xmlns:a16="http://schemas.microsoft.com/office/drawing/2014/main" id="{865C6984-07BF-FC31-39E9-5FF620C00427}"/>
              </a:ext>
            </a:extLst>
          </p:cNvPr>
          <p:cNvSpPr txBox="1">
            <a:spLocks noChangeArrowheads="1"/>
          </p:cNvSpPr>
          <p:nvPr/>
        </p:nvSpPr>
        <p:spPr bwMode="auto">
          <a:xfrm>
            <a:off x="1368425" y="22617113"/>
            <a:ext cx="1428115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2086" tIns="41043" rIns="82086" bIns="41043">
            <a:spAutoFit/>
          </a:bodyPr>
          <a:lstStyle>
            <a:lvl1pPr defTabSz="820738">
              <a:defRPr sz="2100">
                <a:solidFill>
                  <a:schemeClr val="tx1"/>
                </a:solidFill>
                <a:latin typeface="tahoma, verdana, arial" charset="0"/>
                <a:cs typeface="Times New Roman" panose="02020603050405020304" pitchFamily="18" charset="0"/>
              </a:defRPr>
            </a:lvl1pPr>
            <a:lvl2pPr marL="742950" indent="-285750" defTabSz="820738">
              <a:defRPr sz="2100">
                <a:solidFill>
                  <a:schemeClr val="tx1"/>
                </a:solidFill>
                <a:latin typeface="tahoma, verdana, arial" charset="0"/>
                <a:cs typeface="Times New Roman" panose="02020603050405020304" pitchFamily="18" charset="0"/>
              </a:defRPr>
            </a:lvl2pPr>
            <a:lvl3pPr marL="1143000" indent="-228600" defTabSz="820738">
              <a:defRPr sz="2100">
                <a:solidFill>
                  <a:schemeClr val="tx1"/>
                </a:solidFill>
                <a:latin typeface="tahoma, verdana, arial" charset="0"/>
                <a:cs typeface="Times New Roman" panose="02020603050405020304" pitchFamily="18" charset="0"/>
              </a:defRPr>
            </a:lvl3pPr>
            <a:lvl4pPr marL="1600200" indent="-228600" defTabSz="820738">
              <a:defRPr sz="2100">
                <a:solidFill>
                  <a:schemeClr val="tx1"/>
                </a:solidFill>
                <a:latin typeface="tahoma, verdana, arial" charset="0"/>
                <a:cs typeface="Times New Roman" panose="02020603050405020304" pitchFamily="18" charset="0"/>
              </a:defRPr>
            </a:lvl4pPr>
            <a:lvl5pPr marL="2057400" indent="-228600" defTabSz="820738">
              <a:defRPr sz="2100">
                <a:solidFill>
                  <a:schemeClr val="tx1"/>
                </a:solidFill>
                <a:latin typeface="tahoma, verdana, arial" charset="0"/>
                <a:cs typeface="Times New Roman" panose="02020603050405020304" pitchFamily="18" charset="0"/>
              </a:defRPr>
            </a:lvl5pPr>
            <a:lvl6pPr marL="2514600" indent="-228600" defTabSz="820738"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6pPr>
            <a:lvl7pPr marL="2971800" indent="-228600" defTabSz="820738"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7pPr>
            <a:lvl8pPr marL="3429000" indent="-228600" defTabSz="820738"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8pPr>
            <a:lvl9pPr marL="3886200" indent="-228600" defTabSz="820738"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9pPr>
          </a:lstStyle>
          <a:p>
            <a:pPr eaLnBrk="1" hangingPunct="1">
              <a:spcBef>
                <a:spcPct val="50000"/>
              </a:spcBef>
            </a:pPr>
            <a:r>
              <a:rPr lang="pt-BR" altLang="pt-BR" sz="4500" b="1">
                <a:solidFill>
                  <a:schemeClr val="tx2"/>
                </a:solidFill>
                <a:latin typeface="Arial" panose="020B0604020202020204" pitchFamily="34" charset="0"/>
              </a:rPr>
              <a:t>2. MATERIAIS E MÉTODOS</a:t>
            </a:r>
          </a:p>
        </p:txBody>
      </p:sp>
      <p:sp>
        <p:nvSpPr>
          <p:cNvPr id="17" name="Text Box 21">
            <a:extLst>
              <a:ext uri="{FF2B5EF4-FFF2-40B4-BE49-F238E27FC236}">
                <a16:creationId xmlns:a16="http://schemas.microsoft.com/office/drawing/2014/main" id="{23D1F390-D02B-32BF-7B6F-93FCD3B3EF7F}"/>
              </a:ext>
            </a:extLst>
          </p:cNvPr>
          <p:cNvSpPr txBox="1">
            <a:spLocks noChangeArrowheads="1"/>
          </p:cNvSpPr>
          <p:nvPr/>
        </p:nvSpPr>
        <p:spPr bwMode="auto">
          <a:xfrm>
            <a:off x="1584325" y="30087888"/>
            <a:ext cx="12312650" cy="630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86" tIns="41043" rIns="82086" bIns="41043">
            <a:spAutoFit/>
          </a:bodyPr>
          <a:lstStyle>
            <a:lvl1pPr>
              <a:defRPr sz="2100">
                <a:solidFill>
                  <a:schemeClr val="tx1"/>
                </a:solidFill>
                <a:latin typeface="tahoma, verdana, arial" charset="0"/>
                <a:cs typeface="Times New Roman" panose="02020603050405020304" pitchFamily="18" charset="0"/>
              </a:defRPr>
            </a:lvl1pPr>
            <a:lvl2pPr marL="742950" indent="-285750">
              <a:defRPr sz="2100">
                <a:solidFill>
                  <a:schemeClr val="tx1"/>
                </a:solidFill>
                <a:latin typeface="tahoma, verdana, arial" charset="0"/>
                <a:cs typeface="Times New Roman" panose="02020603050405020304" pitchFamily="18" charset="0"/>
              </a:defRPr>
            </a:lvl2pPr>
            <a:lvl3pPr marL="1143000" indent="-228600">
              <a:defRPr sz="2100">
                <a:solidFill>
                  <a:schemeClr val="tx1"/>
                </a:solidFill>
                <a:latin typeface="tahoma, verdana, arial" charset="0"/>
                <a:cs typeface="Times New Roman" panose="02020603050405020304" pitchFamily="18" charset="0"/>
              </a:defRPr>
            </a:lvl3pPr>
            <a:lvl4pPr marL="1600200" indent="-228600">
              <a:defRPr sz="2100">
                <a:solidFill>
                  <a:schemeClr val="tx1"/>
                </a:solidFill>
                <a:latin typeface="tahoma, verdana, arial" charset="0"/>
                <a:cs typeface="Times New Roman" panose="02020603050405020304" pitchFamily="18" charset="0"/>
              </a:defRPr>
            </a:lvl4pPr>
            <a:lvl5pPr marL="2057400" indent="-228600">
              <a:defRPr sz="2100">
                <a:solidFill>
                  <a:schemeClr val="tx1"/>
                </a:solidFill>
                <a:latin typeface="tahoma, verdana, arial" charset="0"/>
                <a:cs typeface="Times New Roman" panose="02020603050405020304" pitchFamily="18" charset="0"/>
              </a:defRPr>
            </a:lvl5pPr>
            <a:lvl6pPr marL="25146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6pPr>
            <a:lvl7pPr marL="29718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7pPr>
            <a:lvl8pPr marL="34290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8pPr>
            <a:lvl9pPr marL="38862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9pPr>
          </a:lstStyle>
          <a:p>
            <a:pPr algn="just" eaLnBrk="1" hangingPunct="1"/>
            <a:r>
              <a:rPr lang="pt-BR" altLang="pt-BR" sz="3600">
                <a:latin typeface="Arial" panose="020B0604020202020204" pitchFamily="34" charset="0"/>
              </a:rPr>
              <a:t>	</a:t>
            </a:r>
            <a:r>
              <a:rPr lang="it-IT" altLang="pt-BR" sz="4000">
                <a:latin typeface="Arial" panose="020B0604020202020204" pitchFamily="34" charset="0"/>
                <a:ea typeface="Times New Roman" panose="02020603050405020304" pitchFamily="18" charset="0"/>
                <a:cs typeface="Arial" panose="020B0604020202020204" pitchFamily="34" charset="0"/>
              </a:rPr>
              <a:t> </a:t>
            </a:r>
            <a:r>
              <a:rPr lang="it-IT" altLang="pt-BR" sz="3600">
                <a:latin typeface="Arial" panose="020B0604020202020204" pitchFamily="34" charset="0"/>
                <a:ea typeface="Times New Roman" panose="02020603050405020304" pitchFamily="18" charset="0"/>
                <a:cs typeface="Arial" panose="020B0604020202020204" pitchFamily="34" charset="0"/>
              </a:rPr>
              <a:t>Lorem ipsum dolor sit amet. Diam assum ut. Justo magna lorem amet et magna diam tempor. Wisi vero nisl option. Dolore assum molestie voluptua. Sit sea sadipscing labore duo. Consequat erat et veniam ea. Sit clita in te et aliquyam sadipscing. </a:t>
            </a:r>
          </a:p>
          <a:p>
            <a:pPr algn="just" eaLnBrk="1" hangingPunct="1"/>
            <a:r>
              <a:rPr lang="pt-BR" altLang="pt-BR" sz="3600">
                <a:latin typeface="Arial" panose="020B0604020202020204" pitchFamily="34" charset="0"/>
              </a:rPr>
              <a:t>	</a:t>
            </a:r>
            <a:r>
              <a:rPr lang="it-IT" altLang="pt-BR" sz="4000">
                <a:latin typeface="Arial" panose="020B0604020202020204" pitchFamily="34" charset="0"/>
              </a:rPr>
              <a:t> </a:t>
            </a:r>
            <a:r>
              <a:rPr lang="it-IT" altLang="pt-BR" sz="3600">
                <a:latin typeface="Arial" panose="020B0604020202020204" pitchFamily="34" charset="0"/>
              </a:rPr>
              <a:t>Lorem ipsum dolor sit amet. Diam assum ut. Justo magna lorem amet et magna diam tempor. Wisi vero nisl option. Dolore assum molestie voluptua. Sit sea sadipscing labore duo. Consequat erat et veniam ea. Sit clita in te et aliquyam sadipscing. </a:t>
            </a:r>
            <a:endParaRPr lang="pt-BR" altLang="pt-BR" sz="3600"/>
          </a:p>
          <a:p>
            <a:pPr algn="just" eaLnBrk="1" hangingPunct="1"/>
            <a:endParaRPr lang="pt-BR" altLang="pt-BR" sz="3600"/>
          </a:p>
        </p:txBody>
      </p:sp>
      <p:sp>
        <p:nvSpPr>
          <p:cNvPr id="18" name="Text Box 2126">
            <a:extLst>
              <a:ext uri="{FF2B5EF4-FFF2-40B4-BE49-F238E27FC236}">
                <a16:creationId xmlns:a16="http://schemas.microsoft.com/office/drawing/2014/main" id="{D4681CD8-8F4F-2D4D-9C7F-D62ABA41790D}"/>
              </a:ext>
            </a:extLst>
          </p:cNvPr>
          <p:cNvSpPr txBox="1">
            <a:spLocks noChangeArrowheads="1"/>
          </p:cNvSpPr>
          <p:nvPr/>
        </p:nvSpPr>
        <p:spPr bwMode="auto">
          <a:xfrm>
            <a:off x="15193963" y="12590463"/>
            <a:ext cx="11953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20738">
              <a:defRPr sz="2100">
                <a:solidFill>
                  <a:schemeClr val="tx1"/>
                </a:solidFill>
                <a:latin typeface="tahoma, verdana, arial" charset="0"/>
                <a:cs typeface="Times New Roman" panose="02020603050405020304" pitchFamily="18" charset="0"/>
              </a:defRPr>
            </a:lvl1pPr>
            <a:lvl2pPr marL="742950" indent="-285750" defTabSz="820738">
              <a:defRPr sz="2100">
                <a:solidFill>
                  <a:schemeClr val="tx1"/>
                </a:solidFill>
                <a:latin typeface="tahoma, verdana, arial" charset="0"/>
                <a:cs typeface="Times New Roman" panose="02020603050405020304" pitchFamily="18" charset="0"/>
              </a:defRPr>
            </a:lvl2pPr>
            <a:lvl3pPr marL="1143000" indent="-228600" defTabSz="820738">
              <a:defRPr sz="2100">
                <a:solidFill>
                  <a:schemeClr val="tx1"/>
                </a:solidFill>
                <a:latin typeface="tahoma, verdana, arial" charset="0"/>
                <a:cs typeface="Times New Roman" panose="02020603050405020304" pitchFamily="18" charset="0"/>
              </a:defRPr>
            </a:lvl3pPr>
            <a:lvl4pPr marL="1600200" indent="-228600" defTabSz="820738">
              <a:defRPr sz="2100">
                <a:solidFill>
                  <a:schemeClr val="tx1"/>
                </a:solidFill>
                <a:latin typeface="tahoma, verdana, arial" charset="0"/>
                <a:cs typeface="Times New Roman" panose="02020603050405020304" pitchFamily="18" charset="0"/>
              </a:defRPr>
            </a:lvl4pPr>
            <a:lvl5pPr marL="2057400" indent="-228600" defTabSz="820738">
              <a:defRPr sz="2100">
                <a:solidFill>
                  <a:schemeClr val="tx1"/>
                </a:solidFill>
                <a:latin typeface="tahoma, verdana, arial" charset="0"/>
                <a:cs typeface="Times New Roman" panose="02020603050405020304" pitchFamily="18" charset="0"/>
              </a:defRPr>
            </a:lvl5pPr>
            <a:lvl6pPr marL="2514600" indent="-228600" defTabSz="820738"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6pPr>
            <a:lvl7pPr marL="2971800" indent="-228600" defTabSz="820738"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7pPr>
            <a:lvl8pPr marL="3429000" indent="-228600" defTabSz="820738"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8pPr>
            <a:lvl9pPr marL="3886200" indent="-228600" defTabSz="820738"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9pPr>
          </a:lstStyle>
          <a:p>
            <a:pPr algn="ctr" eaLnBrk="1" hangingPunct="1">
              <a:spcBef>
                <a:spcPct val="50000"/>
              </a:spcBef>
              <a:buFont typeface="Wingdings" panose="05000000000000000000" pitchFamily="2" charset="2"/>
              <a:buNone/>
            </a:pPr>
            <a:r>
              <a:rPr lang="pt-BR" altLang="pt-BR" sz="3200">
                <a:latin typeface="Arial" panose="020B0604020202020204" pitchFamily="34" charset="0"/>
                <a:cs typeface="Arial" panose="020B0604020202020204" pitchFamily="34" charset="0"/>
              </a:rPr>
              <a:t>TABELA 1.  </a:t>
            </a:r>
            <a:r>
              <a:rPr lang="pt-BR" altLang="pt-BR" sz="3200" b="1">
                <a:latin typeface="Arial" panose="020B0604020202020204" pitchFamily="34" charset="0"/>
                <a:cs typeface="Arial" panose="020B0604020202020204" pitchFamily="34" charset="0"/>
              </a:rPr>
              <a:t>TÍTULO</a:t>
            </a:r>
            <a:r>
              <a:rPr lang="pt-BR" altLang="pt-BR" sz="3200">
                <a:latin typeface="Arial" panose="020B0604020202020204" pitchFamily="34" charset="0"/>
                <a:cs typeface="Arial" panose="020B0604020202020204" pitchFamily="34" charset="0"/>
              </a:rPr>
              <a:t> E CABEÇALHO DA </a:t>
            </a:r>
            <a:r>
              <a:rPr lang="pt-BR" altLang="pt-BR" sz="3200" b="1">
                <a:latin typeface="Arial" panose="020B0604020202020204" pitchFamily="34" charset="0"/>
                <a:cs typeface="Arial" panose="020B0604020202020204" pitchFamily="34" charset="0"/>
              </a:rPr>
              <a:t>TABELA</a:t>
            </a:r>
            <a:endParaRPr lang="pt-BR" altLang="pt-BR" sz="3200">
              <a:latin typeface="Arial" panose="020B0604020202020204" pitchFamily="34" charset="0"/>
              <a:cs typeface="Arial" panose="020B0604020202020204" pitchFamily="34" charset="0"/>
            </a:endParaRPr>
          </a:p>
        </p:txBody>
      </p:sp>
      <p:sp>
        <p:nvSpPr>
          <p:cNvPr id="19" name="Text Box 2129">
            <a:extLst>
              <a:ext uri="{FF2B5EF4-FFF2-40B4-BE49-F238E27FC236}">
                <a16:creationId xmlns:a16="http://schemas.microsoft.com/office/drawing/2014/main" id="{9EE45067-BAB7-0B7E-8A00-27274E4B7AF1}"/>
              </a:ext>
            </a:extLst>
          </p:cNvPr>
          <p:cNvSpPr txBox="1">
            <a:spLocks noChangeArrowheads="1"/>
          </p:cNvSpPr>
          <p:nvPr/>
        </p:nvSpPr>
        <p:spPr bwMode="auto">
          <a:xfrm>
            <a:off x="15554325" y="30413325"/>
            <a:ext cx="11593513" cy="950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2086" tIns="41043" rIns="82086" bIns="41043">
            <a:spAutoFit/>
          </a:bodyPr>
          <a:lstStyle>
            <a:lvl1pPr>
              <a:defRPr sz="2100">
                <a:solidFill>
                  <a:schemeClr val="tx1"/>
                </a:solidFill>
                <a:latin typeface="tahoma, verdana, arial" charset="0"/>
                <a:cs typeface="Times New Roman" panose="02020603050405020304" pitchFamily="18" charset="0"/>
              </a:defRPr>
            </a:lvl1pPr>
            <a:lvl2pPr marL="742950" indent="-285750">
              <a:defRPr sz="2100">
                <a:solidFill>
                  <a:schemeClr val="tx1"/>
                </a:solidFill>
                <a:latin typeface="tahoma, verdana, arial" charset="0"/>
                <a:cs typeface="Times New Roman" panose="02020603050405020304" pitchFamily="18" charset="0"/>
              </a:defRPr>
            </a:lvl2pPr>
            <a:lvl3pPr marL="1143000" indent="-228600">
              <a:defRPr sz="2100">
                <a:solidFill>
                  <a:schemeClr val="tx1"/>
                </a:solidFill>
                <a:latin typeface="tahoma, verdana, arial" charset="0"/>
                <a:cs typeface="Times New Roman" panose="02020603050405020304" pitchFamily="18" charset="0"/>
              </a:defRPr>
            </a:lvl3pPr>
            <a:lvl4pPr marL="1600200" indent="-228600">
              <a:defRPr sz="2100">
                <a:solidFill>
                  <a:schemeClr val="tx1"/>
                </a:solidFill>
                <a:latin typeface="tahoma, verdana, arial" charset="0"/>
                <a:cs typeface="Times New Roman" panose="02020603050405020304" pitchFamily="18" charset="0"/>
              </a:defRPr>
            </a:lvl4pPr>
            <a:lvl5pPr marL="2057400" indent="-228600">
              <a:defRPr sz="2100">
                <a:solidFill>
                  <a:schemeClr val="tx1"/>
                </a:solidFill>
                <a:latin typeface="tahoma, verdana, arial" charset="0"/>
                <a:cs typeface="Times New Roman" panose="02020603050405020304" pitchFamily="18" charset="0"/>
              </a:defRPr>
            </a:lvl5pPr>
            <a:lvl6pPr marL="25146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6pPr>
            <a:lvl7pPr marL="29718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7pPr>
            <a:lvl8pPr marL="34290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8pPr>
            <a:lvl9pPr marL="38862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9pPr>
          </a:lstStyle>
          <a:p>
            <a:pPr algn="just" eaLnBrk="1" hangingPunct="1"/>
            <a:r>
              <a:rPr lang="pt-BR" altLang="pt-BR" sz="3600">
                <a:latin typeface="Arial" panose="020B0604020202020204" pitchFamily="34" charset="0"/>
                <a:cs typeface="Arial" panose="020B0604020202020204" pitchFamily="34" charset="0"/>
              </a:rPr>
              <a:t>ASSOCIAÇÃO BRASILEIRA DE NORMAS TÉCNICAS. </a:t>
            </a:r>
            <a:r>
              <a:rPr lang="pt-BR" altLang="pt-BR" sz="3600" b="1">
                <a:latin typeface="Arial" panose="020B0604020202020204" pitchFamily="34" charset="0"/>
                <a:cs typeface="Arial" panose="020B0604020202020204" pitchFamily="34" charset="0"/>
              </a:rPr>
              <a:t>NBR 14724</a:t>
            </a:r>
            <a:r>
              <a:rPr lang="pt-BR" altLang="pt-BR" sz="3600">
                <a:latin typeface="Arial" panose="020B0604020202020204" pitchFamily="34" charset="0"/>
                <a:cs typeface="Arial" panose="020B0604020202020204" pitchFamily="34" charset="0"/>
              </a:rPr>
              <a:t>: Informação e Documentação - Trabalhos acadêmicos - Apresentação. Rio de Janeiro: ABNT, 2001.</a:t>
            </a:r>
          </a:p>
          <a:p>
            <a:pPr algn="just" eaLnBrk="1" hangingPunct="1"/>
            <a:endParaRPr lang="pt-BR" altLang="pt-BR" sz="3600">
              <a:latin typeface="Arial" panose="020B0604020202020204" pitchFamily="34" charset="0"/>
              <a:cs typeface="Arial" panose="020B0604020202020204" pitchFamily="34" charset="0"/>
            </a:endParaRPr>
          </a:p>
          <a:p>
            <a:pPr algn="just" eaLnBrk="1" hangingPunct="1"/>
            <a:r>
              <a:rPr lang="pt-BR" altLang="pt-BR" sz="3600">
                <a:latin typeface="Arial" panose="020B0604020202020204" pitchFamily="34" charset="0"/>
                <a:cs typeface="Arial" panose="020B0604020202020204" pitchFamily="34" charset="0"/>
              </a:rPr>
              <a:t>ASSOCIAÇÃO BRASILEIRA DE NORMAS TÉCNICAS. </a:t>
            </a:r>
            <a:r>
              <a:rPr lang="pt-BR" altLang="pt-BR" sz="3600" b="1">
                <a:latin typeface="Arial" panose="020B0604020202020204" pitchFamily="34" charset="0"/>
                <a:cs typeface="Arial" panose="020B0604020202020204" pitchFamily="34" charset="0"/>
              </a:rPr>
              <a:t>NBR 18457</a:t>
            </a:r>
            <a:r>
              <a:rPr lang="pt-BR" altLang="pt-BR" sz="3600">
                <a:latin typeface="Arial" panose="020B0604020202020204" pitchFamily="34" charset="0"/>
                <a:cs typeface="Arial" panose="020B0604020202020204" pitchFamily="34" charset="0"/>
              </a:rPr>
              <a:t>: Informação e Documentação - Trabalhos acadêmicos - Apresentação. Rio de Janeiro: ABNT, 2010.</a:t>
            </a:r>
          </a:p>
          <a:p>
            <a:pPr algn="just" eaLnBrk="1" hangingPunct="1"/>
            <a:endParaRPr lang="en-US" altLang="pt-BR" sz="3600">
              <a:latin typeface="Arial" panose="020B0604020202020204" pitchFamily="34" charset="0"/>
              <a:cs typeface="Arial" panose="020B0604020202020204" pitchFamily="34" charset="0"/>
            </a:endParaRPr>
          </a:p>
          <a:p>
            <a:pPr algn="just" eaLnBrk="1" hangingPunct="1"/>
            <a:r>
              <a:rPr lang="pt-BR" altLang="pt-BR" sz="3600">
                <a:latin typeface="Arial" panose="020B0604020202020204" pitchFamily="34" charset="0"/>
                <a:cs typeface="Arial" panose="020B0604020202020204" pitchFamily="34" charset="0"/>
              </a:rPr>
              <a:t>ASSOCIAÇÃO BRASILEIRA DE NORMAS TÉCNICAS. </a:t>
            </a:r>
            <a:r>
              <a:rPr lang="pt-BR" altLang="pt-BR" sz="3600" b="1">
                <a:latin typeface="Arial" panose="020B0604020202020204" pitchFamily="34" charset="0"/>
                <a:cs typeface="Arial" panose="020B0604020202020204" pitchFamily="34" charset="0"/>
              </a:rPr>
              <a:t>NBR 17596</a:t>
            </a:r>
            <a:r>
              <a:rPr lang="pt-BR" altLang="pt-BR" sz="3600">
                <a:latin typeface="Arial" panose="020B0604020202020204" pitchFamily="34" charset="0"/>
                <a:cs typeface="Arial" panose="020B0604020202020204" pitchFamily="34" charset="0"/>
              </a:rPr>
              <a:t>: Informação e Documentação - Trabalhos acadêmicos - Apresentação. Rio de Janeiro: ABNT, 2015.</a:t>
            </a:r>
          </a:p>
          <a:p>
            <a:pPr algn="just" eaLnBrk="1" hangingPunct="1"/>
            <a:endParaRPr lang="en-US" altLang="pt-BR" sz="3600">
              <a:latin typeface="Arial" panose="020B0604020202020204" pitchFamily="34" charset="0"/>
              <a:cs typeface="Arial" panose="020B0604020202020204" pitchFamily="34" charset="0"/>
            </a:endParaRPr>
          </a:p>
          <a:p>
            <a:pPr algn="just" eaLnBrk="1" hangingPunct="1"/>
            <a:r>
              <a:rPr lang="pt-BR" altLang="pt-BR" sz="3600">
                <a:latin typeface="Arial" panose="020B0604020202020204" pitchFamily="34" charset="0"/>
                <a:cs typeface="Arial" panose="020B0604020202020204" pitchFamily="34" charset="0"/>
              </a:rPr>
              <a:t>MORAES, L. S. </a:t>
            </a:r>
            <a:r>
              <a:rPr lang="pt-BR" altLang="pt-BR" sz="3600" b="1">
                <a:latin typeface="Arial" panose="020B0604020202020204" pitchFamily="34" charset="0"/>
                <a:cs typeface="Arial" panose="020B0604020202020204" pitchFamily="34" charset="0"/>
              </a:rPr>
              <a:t>Apresentação de Trabalhos Científicos</a:t>
            </a:r>
            <a:r>
              <a:rPr lang="pt-BR" altLang="pt-BR" sz="3600">
                <a:latin typeface="Arial" panose="020B0604020202020204" pitchFamily="34" charset="0"/>
                <a:cs typeface="Arial" panose="020B0604020202020204" pitchFamily="34" charset="0"/>
              </a:rPr>
              <a:t>. São Paulo: Edgard Blücher; 1990. 465 p.</a:t>
            </a:r>
            <a:endParaRPr lang="pt-BR" altLang="pt-BR" sz="2400">
              <a:solidFill>
                <a:srgbClr val="000000"/>
              </a:solidFill>
              <a:latin typeface="Arial" panose="020B0604020202020204" pitchFamily="34" charset="0"/>
              <a:ea typeface="Times New Roman" panose="02020603050405020304" pitchFamily="18" charset="0"/>
              <a:cs typeface="Arial" panose="020B0604020202020204" pitchFamily="34" charset="0"/>
            </a:endParaRPr>
          </a:p>
        </p:txBody>
      </p:sp>
      <p:sp>
        <p:nvSpPr>
          <p:cNvPr id="20" name="Text Box 2131">
            <a:extLst>
              <a:ext uri="{FF2B5EF4-FFF2-40B4-BE49-F238E27FC236}">
                <a16:creationId xmlns:a16="http://schemas.microsoft.com/office/drawing/2014/main" id="{7B9BD9D1-2DBB-B457-3808-3CF9EE0A83E5}"/>
              </a:ext>
            </a:extLst>
          </p:cNvPr>
          <p:cNvSpPr txBox="1">
            <a:spLocks noChangeArrowheads="1"/>
          </p:cNvSpPr>
          <p:nvPr/>
        </p:nvSpPr>
        <p:spPr bwMode="auto">
          <a:xfrm>
            <a:off x="15338425" y="19142075"/>
            <a:ext cx="11952288" cy="569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tahoma, verdana, arial" charset="0"/>
                <a:cs typeface="Times New Roman" panose="02020603050405020304" pitchFamily="18" charset="0"/>
              </a:defRPr>
            </a:lvl1pPr>
            <a:lvl2pPr marL="742950" indent="-285750">
              <a:defRPr sz="2100">
                <a:solidFill>
                  <a:schemeClr val="tx1"/>
                </a:solidFill>
                <a:latin typeface="tahoma, verdana, arial" charset="0"/>
                <a:cs typeface="Times New Roman" panose="02020603050405020304" pitchFamily="18" charset="0"/>
              </a:defRPr>
            </a:lvl2pPr>
            <a:lvl3pPr marL="1143000" indent="-228600">
              <a:defRPr sz="2100">
                <a:solidFill>
                  <a:schemeClr val="tx1"/>
                </a:solidFill>
                <a:latin typeface="tahoma, verdana, arial" charset="0"/>
                <a:cs typeface="Times New Roman" panose="02020603050405020304" pitchFamily="18" charset="0"/>
              </a:defRPr>
            </a:lvl3pPr>
            <a:lvl4pPr marL="1600200" indent="-228600">
              <a:defRPr sz="2100">
                <a:solidFill>
                  <a:schemeClr val="tx1"/>
                </a:solidFill>
                <a:latin typeface="tahoma, verdana, arial" charset="0"/>
                <a:cs typeface="Times New Roman" panose="02020603050405020304" pitchFamily="18" charset="0"/>
              </a:defRPr>
            </a:lvl4pPr>
            <a:lvl5pPr marL="2057400" indent="-228600">
              <a:defRPr sz="2100">
                <a:solidFill>
                  <a:schemeClr val="tx1"/>
                </a:solidFill>
                <a:latin typeface="tahoma, verdana, arial" charset="0"/>
                <a:cs typeface="Times New Roman" panose="02020603050405020304" pitchFamily="18" charset="0"/>
              </a:defRPr>
            </a:lvl5pPr>
            <a:lvl6pPr marL="25146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6pPr>
            <a:lvl7pPr marL="29718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7pPr>
            <a:lvl8pPr marL="34290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8pPr>
            <a:lvl9pPr marL="38862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9pPr>
          </a:lstStyle>
          <a:p>
            <a:pPr algn="just" eaLnBrk="1" hangingPunct="1"/>
            <a:r>
              <a:rPr lang="pt-BR" altLang="pt-BR" sz="3600" b="1">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it-IT" altLang="pt-BR" sz="4000">
                <a:latin typeface="Arial" panose="020B0604020202020204" pitchFamily="34" charset="0"/>
                <a:ea typeface="Times New Roman" panose="02020603050405020304" pitchFamily="18" charset="0"/>
                <a:cs typeface="Arial" panose="020B0604020202020204" pitchFamily="34" charset="0"/>
              </a:rPr>
              <a:t> </a:t>
            </a:r>
            <a:r>
              <a:rPr lang="it-IT" altLang="pt-BR" sz="3600">
                <a:latin typeface="Arial" panose="020B0604020202020204" pitchFamily="34" charset="0"/>
                <a:ea typeface="Times New Roman" panose="02020603050405020304" pitchFamily="18" charset="0"/>
                <a:cs typeface="Arial" panose="020B0604020202020204" pitchFamily="34" charset="0"/>
              </a:rPr>
              <a:t>Lorem ipsum dolor sit amet. Diam assum ut. Justo magna lorem amet et magna diam tempor. Wisi vero nisl option. Dolore assum molestie voluptua. Sit sea sadipscing labore duo. Consequat erat et veniam ea. Sit clita in te et aliquyam sadipscing. Minim ullamcorper sit kasd. Blandit amet dolor augue justo accumsan dolor. Ut consetetur no accumsan amet ut. Diam et dolores feugiat voluptua. Kasd vero et consetetur placerat sanctus voluptua. Eros magna sadipscing tation eirmod qui. Amet et magna lorem est.</a:t>
            </a:r>
            <a:endParaRPr lang="pt-BR" altLang="pt-BR" sz="3600">
              <a:ea typeface="Times New Roman" panose="02020603050405020304" pitchFamily="18" charset="0"/>
              <a:cs typeface="Arial" panose="020B0604020202020204" pitchFamily="34" charset="0"/>
            </a:endParaRPr>
          </a:p>
        </p:txBody>
      </p:sp>
      <p:graphicFrame>
        <p:nvGraphicFramePr>
          <p:cNvPr id="21" name="Group 2233">
            <a:extLst>
              <a:ext uri="{FF2B5EF4-FFF2-40B4-BE49-F238E27FC236}">
                <a16:creationId xmlns:a16="http://schemas.microsoft.com/office/drawing/2014/main" id="{FE8DFDF4-D278-7C58-4400-E214A5C420CE}"/>
              </a:ext>
            </a:extLst>
          </p:cNvPr>
          <p:cNvGraphicFramePr>
            <a:graphicFrameLocks noGrp="1"/>
          </p:cNvGraphicFramePr>
          <p:nvPr/>
        </p:nvGraphicFramePr>
        <p:xfrm>
          <a:off x="15338425" y="13568363"/>
          <a:ext cx="11811001" cy="4349750"/>
        </p:xfrm>
        <a:graphic>
          <a:graphicData uri="http://schemas.openxmlformats.org/drawingml/2006/table">
            <a:tbl>
              <a:tblPr/>
              <a:tblGrid>
                <a:gridCol w="5292369">
                  <a:extLst>
                    <a:ext uri="{9D8B030D-6E8A-4147-A177-3AD203B41FA5}">
                      <a16:colId xmlns:a16="http://schemas.microsoft.com/office/drawing/2014/main" val="20000"/>
                    </a:ext>
                  </a:extLst>
                </a:gridCol>
                <a:gridCol w="3180430">
                  <a:extLst>
                    <a:ext uri="{9D8B030D-6E8A-4147-A177-3AD203B41FA5}">
                      <a16:colId xmlns:a16="http://schemas.microsoft.com/office/drawing/2014/main" val="20001"/>
                    </a:ext>
                  </a:extLst>
                </a:gridCol>
                <a:gridCol w="3338202">
                  <a:extLst>
                    <a:ext uri="{9D8B030D-6E8A-4147-A177-3AD203B41FA5}">
                      <a16:colId xmlns:a16="http://schemas.microsoft.com/office/drawing/2014/main" val="20002"/>
                    </a:ext>
                  </a:extLst>
                </a:gridCol>
              </a:tblGrid>
              <a:tr h="73536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2400" b="0" i="0" u="none" strike="noStrike" cap="none" normalizeH="0" baseline="0" dirty="0">
                          <a:ln>
                            <a:noFill/>
                          </a:ln>
                          <a:solidFill>
                            <a:schemeClr val="tx1"/>
                          </a:solidFill>
                          <a:effectLst/>
                          <a:latin typeface="Arial" pitchFamily="34" charset="0"/>
                          <a:cs typeface="Arial" pitchFamily="34" charset="0"/>
                        </a:rPr>
                        <a:t> </a:t>
                      </a:r>
                      <a:endParaRPr kumimoji="0" lang="pt-BR" sz="2400" b="0" i="0" u="none" strike="noStrike" cap="none" normalizeH="0" baseline="0" dirty="0">
                        <a:ln>
                          <a:noFill/>
                        </a:ln>
                        <a:solidFill>
                          <a:schemeClr val="tx1"/>
                        </a:solidFill>
                        <a:effectLst/>
                        <a:latin typeface="Arial" pitchFamily="34" charset="0"/>
                      </a:endParaRPr>
                    </a:p>
                  </a:txBody>
                  <a:tcPr marL="91444" marR="91444" marT="45713" marB="45713" anchor="b"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3200" b="0" i="0" u="none" strike="noStrike" cap="none" normalizeH="0" baseline="0" dirty="0">
                          <a:ln>
                            <a:noFill/>
                          </a:ln>
                          <a:solidFill>
                            <a:schemeClr val="tx1"/>
                          </a:solidFill>
                          <a:effectLst/>
                          <a:latin typeface="Arial" pitchFamily="34" charset="0"/>
                          <a:cs typeface="Arial" pitchFamily="34" charset="0"/>
                        </a:rPr>
                        <a:t>Lodo Biológico </a:t>
                      </a:r>
                      <a:endParaRPr kumimoji="0" lang="pt-BR" sz="3200" b="0" i="0" u="none" strike="noStrike" cap="none" normalizeH="0" baseline="0" dirty="0">
                        <a:ln>
                          <a:noFill/>
                        </a:ln>
                        <a:solidFill>
                          <a:schemeClr val="tx1"/>
                        </a:solidFill>
                        <a:effectLst/>
                        <a:latin typeface="Arial" pitchFamily="34" charset="0"/>
                      </a:endParaRPr>
                    </a:p>
                  </a:txBody>
                  <a:tcPr marL="91444" marR="91444" marT="45713" marB="45713"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3200" b="0" i="0" u="none" strike="noStrike" cap="none" normalizeH="0" baseline="0" dirty="0">
                          <a:ln>
                            <a:noFill/>
                          </a:ln>
                          <a:solidFill>
                            <a:schemeClr val="tx1"/>
                          </a:solidFill>
                          <a:effectLst/>
                          <a:latin typeface="Arial" pitchFamily="34" charset="0"/>
                          <a:cs typeface="Arial" pitchFamily="34" charset="0"/>
                        </a:rPr>
                        <a:t>Finos de madeira</a:t>
                      </a:r>
                      <a:endParaRPr kumimoji="0" lang="pt-BR" sz="3200" b="0" i="0" u="none" strike="noStrike" cap="none" normalizeH="0" baseline="0" dirty="0">
                        <a:ln>
                          <a:noFill/>
                        </a:ln>
                        <a:solidFill>
                          <a:schemeClr val="tx1"/>
                        </a:solidFill>
                        <a:effectLst/>
                        <a:latin typeface="Arial" pitchFamily="34" charset="0"/>
                      </a:endParaRPr>
                    </a:p>
                  </a:txBody>
                  <a:tcPr marL="91444" marR="91444" marT="45713" marB="45713" anchor="b"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92192">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pt-BR" sz="3600" b="0" i="0" u="none" strike="noStrike" cap="none" normalizeH="0" baseline="0" dirty="0">
                          <a:ln>
                            <a:noFill/>
                          </a:ln>
                          <a:solidFill>
                            <a:schemeClr val="tx1"/>
                          </a:solidFill>
                          <a:effectLst/>
                          <a:latin typeface="Arial" pitchFamily="34" charset="0"/>
                          <a:cs typeface="Arial" pitchFamily="34" charset="0"/>
                        </a:rPr>
                        <a:t>Umidade in natura (%)</a:t>
                      </a:r>
                      <a:endParaRPr kumimoji="0" lang="pt-BR" sz="3600" b="0" i="0" u="none" strike="noStrike" cap="none" normalizeH="0" baseline="0" dirty="0">
                        <a:ln>
                          <a:noFill/>
                        </a:ln>
                        <a:solidFill>
                          <a:schemeClr val="tx1"/>
                        </a:solidFill>
                        <a:effectLst/>
                        <a:latin typeface="Arial" pitchFamily="34" charset="0"/>
                      </a:endParaRPr>
                    </a:p>
                  </a:txBody>
                  <a:tcPr marL="91444" marR="91444" marT="45713" marB="45713" anchor="ctr" horzOverflow="overflow">
                    <a:lnL cap="flat">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3200" b="0" i="0" u="none" strike="noStrike" cap="none" normalizeH="0" baseline="0" dirty="0">
                          <a:ln>
                            <a:noFill/>
                          </a:ln>
                          <a:solidFill>
                            <a:schemeClr val="tx1"/>
                          </a:solidFill>
                          <a:effectLst/>
                          <a:latin typeface="Arial" pitchFamily="34" charset="0"/>
                          <a:cs typeface="Arial" pitchFamily="34" charset="0"/>
                        </a:rPr>
                        <a:t>85</a:t>
                      </a:r>
                      <a:endParaRPr kumimoji="0" lang="pt-BR" sz="3200" b="0" i="0" u="none" strike="noStrike" cap="none" normalizeH="0" baseline="0" dirty="0">
                        <a:ln>
                          <a:noFill/>
                        </a:ln>
                        <a:solidFill>
                          <a:schemeClr val="tx1"/>
                        </a:solidFill>
                        <a:effectLst/>
                        <a:latin typeface="Arial" pitchFamily="34" charset="0"/>
                      </a:endParaRPr>
                    </a:p>
                  </a:txBody>
                  <a:tcPr marL="91444" marR="91444" marT="45713" marB="45713"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3200" b="0" i="0" u="none" strike="noStrike" cap="none" normalizeH="0" baseline="0" dirty="0">
                          <a:ln>
                            <a:noFill/>
                          </a:ln>
                          <a:solidFill>
                            <a:schemeClr val="tx1"/>
                          </a:solidFill>
                          <a:effectLst/>
                          <a:latin typeface="Arial" pitchFamily="34" charset="0"/>
                          <a:cs typeface="Times New Roman" pitchFamily="18" charset="0"/>
                        </a:rPr>
                        <a:t>45</a:t>
                      </a:r>
                      <a:endParaRPr kumimoji="0" lang="pt-BR" sz="3200" b="0" i="0" u="none" strike="noStrike" cap="none" normalizeH="0" baseline="0" dirty="0">
                        <a:ln>
                          <a:noFill/>
                        </a:ln>
                        <a:solidFill>
                          <a:schemeClr val="tx1"/>
                        </a:solidFill>
                        <a:effectLst/>
                        <a:latin typeface="Arial" pitchFamily="34" charset="0"/>
                      </a:endParaRPr>
                    </a:p>
                  </a:txBody>
                  <a:tcPr marL="91444" marR="91444" marT="45713" marB="45713" anchor="ctr"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150942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pt-BR" sz="3600" b="0" i="0" u="none" strike="noStrike" cap="none" normalizeH="0" baseline="0" dirty="0">
                          <a:ln>
                            <a:noFill/>
                          </a:ln>
                          <a:solidFill>
                            <a:schemeClr val="tx1"/>
                          </a:solidFill>
                          <a:effectLst/>
                          <a:latin typeface="Arial" pitchFamily="34" charset="0"/>
                          <a:cs typeface="Arial" pitchFamily="34" charset="0"/>
                        </a:rPr>
                        <a:t>Poder Calorífico (kcal/kg) </a:t>
                      </a:r>
                      <a:endParaRPr kumimoji="0" lang="pt-BR" sz="3600" b="0" i="0" u="none" strike="noStrike" cap="none" normalizeH="0" baseline="0" dirty="0">
                        <a:ln>
                          <a:noFill/>
                        </a:ln>
                        <a:solidFill>
                          <a:schemeClr val="tx1"/>
                        </a:solidFill>
                        <a:effectLst/>
                        <a:latin typeface="Arial" pitchFamily="34" charset="0"/>
                      </a:endParaRPr>
                    </a:p>
                  </a:txBody>
                  <a:tcPr marL="91444" marR="91444" marT="45713" marB="45713"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3200" b="0" i="0" u="none" strike="noStrike" cap="none" normalizeH="0" baseline="0" dirty="0">
                          <a:ln>
                            <a:noFill/>
                          </a:ln>
                          <a:solidFill>
                            <a:schemeClr val="tx1"/>
                          </a:solidFill>
                          <a:effectLst/>
                          <a:latin typeface="Arial" pitchFamily="34" charset="0"/>
                          <a:cs typeface="Times New Roman" pitchFamily="18" charset="0"/>
                        </a:rPr>
                        <a:t>3991</a:t>
                      </a:r>
                      <a:endParaRPr kumimoji="0" lang="pt-BR" sz="3200" b="0" i="0" u="none" strike="noStrike" cap="none" normalizeH="0" baseline="0" dirty="0">
                        <a:ln>
                          <a:noFill/>
                        </a:ln>
                        <a:solidFill>
                          <a:schemeClr val="tx1"/>
                        </a:solidFill>
                        <a:effectLst/>
                        <a:latin typeface="Arial" pitchFamily="34" charset="0"/>
                      </a:endParaRPr>
                    </a:p>
                  </a:txBody>
                  <a:tcPr marL="91444" marR="91444" marT="45713" marB="45713"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3200" b="0" i="0" u="none" strike="noStrike" cap="none" normalizeH="0" baseline="0" dirty="0">
                          <a:ln>
                            <a:noFill/>
                          </a:ln>
                          <a:solidFill>
                            <a:schemeClr val="tx1"/>
                          </a:solidFill>
                          <a:effectLst/>
                          <a:latin typeface="Arial" pitchFamily="34" charset="0"/>
                          <a:cs typeface="Times New Roman" pitchFamily="18" charset="0"/>
                        </a:rPr>
                        <a:t>4630</a:t>
                      </a:r>
                      <a:endParaRPr kumimoji="0" lang="pt-BR" sz="3200" b="0" i="0" u="none" strike="noStrike" cap="none" normalizeH="0" baseline="0" dirty="0">
                        <a:ln>
                          <a:noFill/>
                        </a:ln>
                        <a:solidFill>
                          <a:schemeClr val="tx1"/>
                        </a:solidFill>
                        <a:effectLst/>
                        <a:latin typeface="Arial" pitchFamily="34" charset="0"/>
                      </a:endParaRPr>
                    </a:p>
                  </a:txBody>
                  <a:tcPr marL="91444" marR="91444" marT="45713" marB="45713"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81276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pt-BR" sz="3600" b="0" i="0" u="none" strike="noStrike" cap="none" normalizeH="0" baseline="0" dirty="0">
                          <a:ln>
                            <a:noFill/>
                          </a:ln>
                          <a:solidFill>
                            <a:schemeClr val="tx1"/>
                          </a:solidFill>
                          <a:effectLst/>
                          <a:latin typeface="Arial" pitchFamily="34" charset="0"/>
                          <a:cs typeface="Arial" pitchFamily="34" charset="0"/>
                        </a:rPr>
                        <a:t>Lignina (%)</a:t>
                      </a:r>
                      <a:endParaRPr kumimoji="0" lang="pt-BR" sz="3600" b="0" i="0" u="none" strike="noStrike" cap="none" normalizeH="0" baseline="0" dirty="0">
                        <a:ln>
                          <a:noFill/>
                        </a:ln>
                        <a:solidFill>
                          <a:schemeClr val="tx1"/>
                        </a:solidFill>
                        <a:effectLst/>
                        <a:latin typeface="Arial" pitchFamily="34" charset="0"/>
                      </a:endParaRPr>
                    </a:p>
                  </a:txBody>
                  <a:tcPr marL="91444" marR="91444" marT="45713" marB="45713" anchor="ctr" horzOverflow="overflow">
                    <a:lnL cap="flat">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3200" b="0" i="0" u="none" strike="noStrike" cap="none" normalizeH="0" baseline="0" dirty="0">
                          <a:ln>
                            <a:noFill/>
                          </a:ln>
                          <a:solidFill>
                            <a:schemeClr val="tx1"/>
                          </a:solidFill>
                          <a:effectLst/>
                          <a:latin typeface="Arial" pitchFamily="34" charset="0"/>
                          <a:cs typeface="Arial" pitchFamily="34" charset="0"/>
                        </a:rPr>
                        <a:t>-</a:t>
                      </a:r>
                      <a:endParaRPr kumimoji="0" lang="pt-BR" sz="3200" b="0" i="0" u="none" strike="noStrike" cap="none" normalizeH="0" baseline="0" dirty="0">
                        <a:ln>
                          <a:noFill/>
                        </a:ln>
                        <a:solidFill>
                          <a:schemeClr val="tx1"/>
                        </a:solidFill>
                        <a:effectLst/>
                        <a:latin typeface="Arial" pitchFamily="34" charset="0"/>
                      </a:endParaRPr>
                    </a:p>
                  </a:txBody>
                  <a:tcPr marL="91444" marR="91444" marT="45713" marB="45713"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3200" b="0" i="0" u="none" strike="noStrike" cap="none" normalizeH="0" baseline="0" dirty="0">
                          <a:ln>
                            <a:noFill/>
                          </a:ln>
                          <a:solidFill>
                            <a:schemeClr val="tx1"/>
                          </a:solidFill>
                          <a:effectLst/>
                          <a:latin typeface="Arial" pitchFamily="34" charset="0"/>
                          <a:cs typeface="Arial" pitchFamily="34" charset="0"/>
                        </a:rPr>
                        <a:t>31,2</a:t>
                      </a:r>
                      <a:endParaRPr kumimoji="0" lang="pt-BR" sz="3200" b="0" i="0" u="none" strike="noStrike" cap="none" normalizeH="0" baseline="0" dirty="0">
                        <a:ln>
                          <a:noFill/>
                        </a:ln>
                        <a:solidFill>
                          <a:schemeClr val="tx1"/>
                        </a:solidFill>
                        <a:effectLst/>
                        <a:latin typeface="Arial" pitchFamily="34" charset="0"/>
                      </a:endParaRPr>
                    </a:p>
                  </a:txBody>
                  <a:tcPr marL="91444" marR="91444" marT="45713" marB="45713" anchor="ctr"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2" name="CaixaDeTexto 37">
            <a:extLst>
              <a:ext uri="{FF2B5EF4-FFF2-40B4-BE49-F238E27FC236}">
                <a16:creationId xmlns:a16="http://schemas.microsoft.com/office/drawing/2014/main" id="{7874BB37-D318-ED34-241E-67874F6D0B05}"/>
              </a:ext>
            </a:extLst>
          </p:cNvPr>
          <p:cNvSpPr txBox="1">
            <a:spLocks noChangeArrowheads="1"/>
          </p:cNvSpPr>
          <p:nvPr/>
        </p:nvSpPr>
        <p:spPr bwMode="auto">
          <a:xfrm>
            <a:off x="15409863" y="26127075"/>
            <a:ext cx="11880850" cy="260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86" tIns="41043" rIns="82086" bIns="41043">
            <a:spAutoFit/>
          </a:bodyPr>
          <a:lstStyle>
            <a:lvl1pPr>
              <a:defRPr sz="2100">
                <a:solidFill>
                  <a:schemeClr val="tx1"/>
                </a:solidFill>
                <a:latin typeface="tahoma, verdana, arial" charset="0"/>
                <a:cs typeface="Times New Roman" panose="02020603050405020304" pitchFamily="18" charset="0"/>
              </a:defRPr>
            </a:lvl1pPr>
            <a:lvl2pPr marL="742950" indent="-285750">
              <a:defRPr sz="2100">
                <a:solidFill>
                  <a:schemeClr val="tx1"/>
                </a:solidFill>
                <a:latin typeface="tahoma, verdana, arial" charset="0"/>
                <a:cs typeface="Times New Roman" panose="02020603050405020304" pitchFamily="18" charset="0"/>
              </a:defRPr>
            </a:lvl2pPr>
            <a:lvl3pPr marL="1143000" indent="-228600">
              <a:defRPr sz="2100">
                <a:solidFill>
                  <a:schemeClr val="tx1"/>
                </a:solidFill>
                <a:latin typeface="tahoma, verdana, arial" charset="0"/>
                <a:cs typeface="Times New Roman" panose="02020603050405020304" pitchFamily="18" charset="0"/>
              </a:defRPr>
            </a:lvl3pPr>
            <a:lvl4pPr marL="1600200" indent="-228600">
              <a:defRPr sz="2100">
                <a:solidFill>
                  <a:schemeClr val="tx1"/>
                </a:solidFill>
                <a:latin typeface="tahoma, verdana, arial" charset="0"/>
                <a:cs typeface="Times New Roman" panose="02020603050405020304" pitchFamily="18" charset="0"/>
              </a:defRPr>
            </a:lvl4pPr>
            <a:lvl5pPr marL="2057400" indent="-228600">
              <a:defRPr sz="2100">
                <a:solidFill>
                  <a:schemeClr val="tx1"/>
                </a:solidFill>
                <a:latin typeface="tahoma, verdana, arial" charset="0"/>
                <a:cs typeface="Times New Roman" panose="02020603050405020304" pitchFamily="18" charset="0"/>
              </a:defRPr>
            </a:lvl5pPr>
            <a:lvl6pPr marL="25146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6pPr>
            <a:lvl7pPr marL="29718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7pPr>
            <a:lvl8pPr marL="34290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8pPr>
            <a:lvl9pPr marL="38862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9pPr>
          </a:lstStyle>
          <a:p>
            <a:pPr algn="just" eaLnBrk="1" hangingPunct="1"/>
            <a:r>
              <a:rPr lang="it-IT" altLang="pt-BR" sz="4400">
                <a:latin typeface="Arial" panose="020B0604020202020204" pitchFamily="34" charset="0"/>
                <a:ea typeface="Times New Roman" panose="02020603050405020304" pitchFamily="18" charset="0"/>
                <a:cs typeface="Arial" panose="020B0604020202020204" pitchFamily="34" charset="0"/>
              </a:rPr>
              <a:t> </a:t>
            </a:r>
            <a:r>
              <a:rPr lang="it-IT" altLang="pt-BR" sz="4000">
                <a:latin typeface="Arial" panose="020B0604020202020204" pitchFamily="34" charset="0"/>
                <a:ea typeface="Times New Roman" panose="02020603050405020304" pitchFamily="18" charset="0"/>
                <a:cs typeface="Arial" panose="020B0604020202020204" pitchFamily="34" charset="0"/>
              </a:rPr>
              <a:t>Lorem ipsum dolor sit amet. Diam assum ut. Justo magna lorem amet et magna diam tempor. Wisi vero nisl option. Dolore assum molestie voluptua. Sit sea sadipscing labore duo. </a:t>
            </a:r>
            <a:endParaRPr lang="pt-BR" altLang="pt-BR" sz="3000">
              <a:latin typeface="Arial" panose="020B0604020202020204" pitchFamily="34" charset="0"/>
              <a:ea typeface="Times New Roman" panose="02020603050405020304" pitchFamily="18" charset="0"/>
              <a:cs typeface="Arial" panose="020B0604020202020204" pitchFamily="34" charset="0"/>
            </a:endParaRPr>
          </a:p>
        </p:txBody>
      </p:sp>
      <p:pic>
        <p:nvPicPr>
          <p:cNvPr id="36" name="Imagem 35">
            <a:extLst>
              <a:ext uri="{FF2B5EF4-FFF2-40B4-BE49-F238E27FC236}">
                <a16:creationId xmlns:a16="http://schemas.microsoft.com/office/drawing/2014/main" id="{675B2168-A8E9-2DF5-4E16-503C234677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137" y="272384"/>
            <a:ext cx="28287740" cy="7114999"/>
          </a:xfrm>
          <a:prstGeom prst="rect">
            <a:avLst/>
          </a:prstGeom>
        </p:spPr>
      </p:pic>
    </p:spTree>
    <p:extLst>
      <p:ext uri="{BB962C8B-B14F-4D97-AF65-F5344CB8AC3E}">
        <p14:creationId xmlns:p14="http://schemas.microsoft.com/office/powerpoint/2010/main" val="3534339368"/>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TotalTime>
  <Words>686</Words>
  <Application>Microsoft Office PowerPoint</Application>
  <PresentationFormat>Personalizar</PresentationFormat>
  <Paragraphs>40</Paragraphs>
  <Slides>1</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1</vt:i4>
      </vt:variant>
    </vt:vector>
  </HeadingPairs>
  <TitlesOfParts>
    <vt:vector size="7" baseType="lpstr">
      <vt:lpstr>Arial</vt:lpstr>
      <vt:lpstr>Calibri</vt:lpstr>
      <vt:lpstr>Calibri Light</vt:lpstr>
      <vt:lpstr>tahoma, verdana, arial</vt:lpstr>
      <vt:lpstr>Wingdings</vt:lpstr>
      <vt:lpstr>Tema do Office</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Leandro</dc:creator>
  <cp:lastModifiedBy>Leandro</cp:lastModifiedBy>
  <cp:revision>3</cp:revision>
  <dcterms:created xsi:type="dcterms:W3CDTF">2022-10-27T01:38:58Z</dcterms:created>
  <dcterms:modified xsi:type="dcterms:W3CDTF">2022-10-30T02:10:09Z</dcterms:modified>
</cp:coreProperties>
</file>