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E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99302-8F18-4793-849A-08846FF2FBDE}" v="175" dt="2023-04-22T15:46:44.983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130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aura Cabral" userId="2621ee124c4a227d" providerId="LiveId" clId="{9EA99302-8F18-4793-849A-08846FF2FBDE}"/>
    <pc:docChg chg="modSld">
      <pc:chgData name="Ana Laura Cabral" userId="2621ee124c4a227d" providerId="LiveId" clId="{9EA99302-8F18-4793-849A-08846FF2FBDE}" dt="2023-04-22T15:47:21.184" v="1357" actId="1036"/>
      <pc:docMkLst>
        <pc:docMk/>
      </pc:docMkLst>
      <pc:sldChg chg="addSp delSp modSp mod">
        <pc:chgData name="Ana Laura Cabral" userId="2621ee124c4a227d" providerId="LiveId" clId="{9EA99302-8F18-4793-849A-08846FF2FBDE}" dt="2023-04-22T15:47:21.184" v="1357" actId="1036"/>
        <pc:sldMkLst>
          <pc:docMk/>
          <pc:sldMk cId="3507933742" sldId="256"/>
        </pc:sldMkLst>
        <pc:spChg chg="mod">
          <ac:chgData name="Ana Laura Cabral" userId="2621ee124c4a227d" providerId="LiveId" clId="{9EA99302-8F18-4793-849A-08846FF2FBDE}" dt="2023-04-22T15:38:56.188" v="1288" actId="114"/>
          <ac:spMkLst>
            <pc:docMk/>
            <pc:sldMk cId="3507933742" sldId="256"/>
            <ac:spMk id="15" creationId="{F47DC946-584B-CFFD-6C01-824F8EE54AB0}"/>
          </ac:spMkLst>
        </pc:spChg>
        <pc:spChg chg="mod">
          <ac:chgData name="Ana Laura Cabral" userId="2621ee124c4a227d" providerId="LiveId" clId="{9EA99302-8F18-4793-849A-08846FF2FBDE}" dt="2023-04-22T15:36:54.958" v="1268" actId="1036"/>
          <ac:spMkLst>
            <pc:docMk/>
            <pc:sldMk cId="3507933742" sldId="256"/>
            <ac:spMk id="17" creationId="{A3A801F8-C060-7174-2FA1-AFFA79120466}"/>
          </ac:spMkLst>
        </pc:spChg>
        <pc:spChg chg="mod">
          <ac:chgData name="Ana Laura Cabral" userId="2621ee124c4a227d" providerId="LiveId" clId="{9EA99302-8F18-4793-849A-08846FF2FBDE}" dt="2023-04-22T15:27:05.197" v="126" actId="1036"/>
          <ac:spMkLst>
            <pc:docMk/>
            <pc:sldMk cId="3507933742" sldId="256"/>
            <ac:spMk id="19" creationId="{0470F261-F17F-482B-18E7-95193967BCE6}"/>
          </ac:spMkLst>
        </pc:spChg>
        <pc:spChg chg="mod">
          <ac:chgData name="Ana Laura Cabral" userId="2621ee124c4a227d" providerId="LiveId" clId="{9EA99302-8F18-4793-849A-08846FF2FBDE}" dt="2023-04-22T15:34:41.024" v="1023" actId="1038"/>
          <ac:spMkLst>
            <pc:docMk/>
            <pc:sldMk cId="3507933742" sldId="256"/>
            <ac:spMk id="20" creationId="{560ABBA7-3741-FD24-C57C-53AF47B4A5A3}"/>
          </ac:spMkLst>
        </pc:spChg>
        <pc:spChg chg="del mod">
          <ac:chgData name="Ana Laura Cabral" userId="2621ee124c4a227d" providerId="LiveId" clId="{9EA99302-8F18-4793-849A-08846FF2FBDE}" dt="2023-04-22T15:32:21.475" v="808" actId="21"/>
          <ac:spMkLst>
            <pc:docMk/>
            <pc:sldMk cId="3507933742" sldId="256"/>
            <ac:spMk id="22" creationId="{8BEB17FF-2467-5A87-FA6A-F6405928C0C7}"/>
          </ac:spMkLst>
        </pc:spChg>
        <pc:spChg chg="del mod">
          <ac:chgData name="Ana Laura Cabral" userId="2621ee124c4a227d" providerId="LiveId" clId="{9EA99302-8F18-4793-849A-08846FF2FBDE}" dt="2023-04-22T15:32:21.475" v="808" actId="21"/>
          <ac:spMkLst>
            <pc:docMk/>
            <pc:sldMk cId="3507933742" sldId="256"/>
            <ac:spMk id="23" creationId="{2EA03193-9480-6156-74D5-74821586ACBF}"/>
          </ac:spMkLst>
        </pc:spChg>
        <pc:spChg chg="mod">
          <ac:chgData name="Ana Laura Cabral" userId="2621ee124c4a227d" providerId="LiveId" clId="{9EA99302-8F18-4793-849A-08846FF2FBDE}" dt="2023-04-22T15:37:51.883" v="1285"/>
          <ac:spMkLst>
            <pc:docMk/>
            <pc:sldMk cId="3507933742" sldId="256"/>
            <ac:spMk id="24" creationId="{4B7A839A-572D-39A5-849B-4E2EA51241FC}"/>
          </ac:spMkLst>
        </pc:spChg>
        <pc:spChg chg="mod">
          <ac:chgData name="Ana Laura Cabral" userId="2621ee124c4a227d" providerId="LiveId" clId="{9EA99302-8F18-4793-849A-08846FF2FBDE}" dt="2023-04-22T15:37:42.616" v="1284"/>
          <ac:spMkLst>
            <pc:docMk/>
            <pc:sldMk cId="3507933742" sldId="256"/>
            <ac:spMk id="27" creationId="{6358EEB9-0472-6B49-30DB-4170F78AD0C8}"/>
          </ac:spMkLst>
        </pc:spChg>
        <pc:spChg chg="mod">
          <ac:chgData name="Ana Laura Cabral" userId="2621ee124c4a227d" providerId="LiveId" clId="{9EA99302-8F18-4793-849A-08846FF2FBDE}" dt="2023-04-22T15:37:36.741" v="1283"/>
          <ac:spMkLst>
            <pc:docMk/>
            <pc:sldMk cId="3507933742" sldId="256"/>
            <ac:spMk id="29" creationId="{2E0B2B04-C72A-29BE-27A7-0927C12286B2}"/>
          </ac:spMkLst>
        </pc:spChg>
        <pc:spChg chg="mod">
          <ac:chgData name="Ana Laura Cabral" userId="2621ee124c4a227d" providerId="LiveId" clId="{9EA99302-8F18-4793-849A-08846FF2FBDE}" dt="2023-04-22T15:37:30.407" v="1282" actId="20577"/>
          <ac:spMkLst>
            <pc:docMk/>
            <pc:sldMk cId="3507933742" sldId="256"/>
            <ac:spMk id="30" creationId="{16553D87-4066-0523-0E19-80E259193E22}"/>
          </ac:spMkLst>
        </pc:spChg>
        <pc:spChg chg="add mod">
          <ac:chgData name="Ana Laura Cabral" userId="2621ee124c4a227d" providerId="LiveId" clId="{9EA99302-8F18-4793-849A-08846FF2FBDE}" dt="2023-04-22T15:37:58.399" v="1286"/>
          <ac:spMkLst>
            <pc:docMk/>
            <pc:sldMk cId="3507933742" sldId="256"/>
            <ac:spMk id="31" creationId="{28307E9C-52E4-7B0B-5B51-B09CAE2550B6}"/>
          </ac:spMkLst>
        </pc:spChg>
        <pc:spChg chg="add mod">
          <ac:chgData name="Ana Laura Cabral" userId="2621ee124c4a227d" providerId="LiveId" clId="{9EA99302-8F18-4793-849A-08846FF2FBDE}" dt="2023-04-22T15:26:21.952" v="34" actId="1037"/>
          <ac:spMkLst>
            <pc:docMk/>
            <pc:sldMk cId="3507933742" sldId="256"/>
            <ac:spMk id="33" creationId="{AD148337-7F1F-6C4E-56A1-4572DEEB1B9B}"/>
          </ac:spMkLst>
        </pc:spChg>
        <pc:spChg chg="add mod">
          <ac:chgData name="Ana Laura Cabral" userId="2621ee124c4a227d" providerId="LiveId" clId="{9EA99302-8F18-4793-849A-08846FF2FBDE}" dt="2023-04-22T15:32:09.424" v="807" actId="20577"/>
          <ac:spMkLst>
            <pc:docMk/>
            <pc:sldMk cId="3507933742" sldId="256"/>
            <ac:spMk id="34" creationId="{30D69991-CD9C-AFCA-C75F-968C9872ED77}"/>
          </ac:spMkLst>
        </pc:spChg>
        <pc:spChg chg="add mod">
          <ac:chgData name="Ana Laura Cabral" userId="2621ee124c4a227d" providerId="LiveId" clId="{9EA99302-8F18-4793-849A-08846FF2FBDE}" dt="2023-04-22T15:38:02.035" v="1287"/>
          <ac:spMkLst>
            <pc:docMk/>
            <pc:sldMk cId="3507933742" sldId="256"/>
            <ac:spMk id="35" creationId="{F0AD1DAE-AA9E-68E1-F4F6-D756399AAD5E}"/>
          </ac:spMkLst>
        </pc:spChg>
        <pc:spChg chg="add mod">
          <ac:chgData name="Ana Laura Cabral" userId="2621ee124c4a227d" providerId="LiveId" clId="{9EA99302-8F18-4793-849A-08846FF2FBDE}" dt="2023-04-22T15:46:44.983" v="1320" actId="1036"/>
          <ac:spMkLst>
            <pc:docMk/>
            <pc:sldMk cId="3507933742" sldId="256"/>
            <ac:spMk id="37" creationId="{DF422FA1-738C-CFE3-0CF1-759DEC1217CE}"/>
          </ac:spMkLst>
        </pc:spChg>
        <pc:spChg chg="add mod">
          <ac:chgData name="Ana Laura Cabral" userId="2621ee124c4a227d" providerId="LiveId" clId="{9EA99302-8F18-4793-849A-08846FF2FBDE}" dt="2023-04-22T15:36:17.568" v="1232" actId="1038"/>
          <ac:spMkLst>
            <pc:docMk/>
            <pc:sldMk cId="3507933742" sldId="256"/>
            <ac:spMk id="39" creationId="{30F2664A-DFE7-C497-342B-F07204E6CD2F}"/>
          </ac:spMkLst>
        </pc:spChg>
        <pc:spChg chg="add mod">
          <ac:chgData name="Ana Laura Cabral" userId="2621ee124c4a227d" providerId="LiveId" clId="{9EA99302-8F18-4793-849A-08846FF2FBDE}" dt="2023-04-22T15:36:05.188" v="1226" actId="1038"/>
          <ac:spMkLst>
            <pc:docMk/>
            <pc:sldMk cId="3507933742" sldId="256"/>
            <ac:spMk id="40" creationId="{6BCDFA77-0D21-1097-882C-8610EC515F26}"/>
          </ac:spMkLst>
        </pc:spChg>
        <pc:spChg chg="add mod">
          <ac:chgData name="Ana Laura Cabral" userId="2621ee124c4a227d" providerId="LiveId" clId="{9EA99302-8F18-4793-849A-08846FF2FBDE}" dt="2023-04-22T15:47:21.184" v="1357" actId="1036"/>
          <ac:spMkLst>
            <pc:docMk/>
            <pc:sldMk cId="3507933742" sldId="256"/>
            <ac:spMk id="41" creationId="{FFDCADF4-EB92-46D1-2E0B-5E204703252E}"/>
          </ac:spMkLst>
        </pc:spChg>
        <pc:graphicFrameChg chg="del mod">
          <ac:chgData name="Ana Laura Cabral" userId="2621ee124c4a227d" providerId="LiveId" clId="{9EA99302-8F18-4793-849A-08846FF2FBDE}" dt="2023-04-22T15:32:21.475" v="808" actId="21"/>
          <ac:graphicFrameMkLst>
            <pc:docMk/>
            <pc:sldMk cId="3507933742" sldId="256"/>
            <ac:graphicFrameMk id="21" creationId="{588299CD-65ED-700D-715E-B8A8DA533A63}"/>
          </ac:graphicFrameMkLst>
        </pc:graphicFrameChg>
        <pc:graphicFrameChg chg="add mod">
          <ac:chgData name="Ana Laura Cabral" userId="2621ee124c4a227d" providerId="LiveId" clId="{9EA99302-8F18-4793-849A-08846FF2FBDE}" dt="2023-04-22T15:45:08.725" v="1298" actId="12788"/>
          <ac:graphicFrameMkLst>
            <pc:docMk/>
            <pc:sldMk cId="3507933742" sldId="256"/>
            <ac:graphicFrameMk id="32" creationId="{09F996AF-AC4C-5C5A-E410-A5E8C0F39F9A}"/>
          </ac:graphicFrameMkLst>
        </pc:graphicFrameChg>
        <pc:graphicFrameChg chg="add mod">
          <ac:chgData name="Ana Laura Cabral" userId="2621ee124c4a227d" providerId="LiveId" clId="{9EA99302-8F18-4793-849A-08846FF2FBDE}" dt="2023-04-22T15:45:08.725" v="1298" actId="12788"/>
          <ac:graphicFrameMkLst>
            <pc:docMk/>
            <pc:sldMk cId="3507933742" sldId="256"/>
            <ac:graphicFrameMk id="38" creationId="{0E16353C-89AD-6678-C347-4F68CE7BF01F}"/>
          </ac:graphicFrameMkLst>
        </pc:graphicFrameChg>
        <pc:picChg chg="mod">
          <ac:chgData name="Ana Laura Cabral" userId="2621ee124c4a227d" providerId="LiveId" clId="{9EA99302-8F18-4793-849A-08846FF2FBDE}" dt="2023-04-22T15:44:45.450" v="1293" actId="1037"/>
          <ac:picMkLst>
            <pc:docMk/>
            <pc:sldMk cId="3507933742" sldId="256"/>
            <ac:picMk id="11" creationId="{743A5876-2157-887F-FAB4-1492CE7D9B70}"/>
          </ac:picMkLst>
        </pc:picChg>
        <pc:picChg chg="add mod">
          <ac:chgData name="Ana Laura Cabral" userId="2621ee124c4a227d" providerId="LiveId" clId="{9EA99302-8F18-4793-849A-08846FF2FBDE}" dt="2023-04-22T15:46:44.983" v="1320" actId="1036"/>
          <ac:picMkLst>
            <pc:docMk/>
            <pc:sldMk cId="3507933742" sldId="256"/>
            <ac:picMk id="36" creationId="{0EC23B9E-30EA-DFF6-8D0F-B9076C5954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97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3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4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08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56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83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7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4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1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01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59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E9F8-BA06-4A36-85F1-EEAE2B2AD1CE}" type="datetimeFigureOut">
              <a:rPr lang="pt-BR" smtClean="0"/>
              <a:t>22/04/2023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9471D-07CA-474F-A6E1-B6607E2B9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05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D59D0A1-C899-0130-F4A4-12D49AC03210}"/>
              </a:ext>
            </a:extLst>
          </p:cNvPr>
          <p:cNvSpPr/>
          <p:nvPr/>
        </p:nvSpPr>
        <p:spPr>
          <a:xfrm>
            <a:off x="0" y="0"/>
            <a:ext cx="32399288" cy="4876800"/>
          </a:xfrm>
          <a:prstGeom prst="rect">
            <a:avLst/>
          </a:prstGeom>
          <a:gradFill flip="none" rotWithShape="1">
            <a:gsLst>
              <a:gs pos="0">
                <a:srgbClr val="6CE69A">
                  <a:tint val="66000"/>
                  <a:satMod val="160000"/>
                </a:srgbClr>
              </a:gs>
              <a:gs pos="50000">
                <a:srgbClr val="6CE69A">
                  <a:tint val="44500"/>
                  <a:satMod val="160000"/>
                </a:srgbClr>
              </a:gs>
              <a:gs pos="100000">
                <a:srgbClr val="6CE69A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3F8F2BD2-C196-D78B-E6E1-15DEF8EEB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6245"/>
            <a:ext cx="6629400" cy="4204658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743A5876-2157-887F-FAB4-1492CE7D9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0" y="-718592"/>
            <a:ext cx="10740767" cy="5619879"/>
          </a:xfrm>
          <a:prstGeom prst="rect">
            <a:avLst/>
          </a:prstGeom>
        </p:spPr>
      </p:pic>
      <p:sp>
        <p:nvSpPr>
          <p:cNvPr id="12" name="Espaço Reservado para Texto 7">
            <a:extLst>
              <a:ext uri="{FF2B5EF4-FFF2-40B4-BE49-F238E27FC236}">
                <a16:creationId xmlns:a16="http://schemas.microsoft.com/office/drawing/2014/main" id="{A146E1E4-4B7C-B4CC-6D2E-7574E697797B}"/>
              </a:ext>
            </a:extLst>
          </p:cNvPr>
          <p:cNvSpPr txBox="1">
            <a:spLocks/>
          </p:cNvSpPr>
          <p:nvPr/>
        </p:nvSpPr>
        <p:spPr>
          <a:xfrm>
            <a:off x="7523480" y="1171223"/>
            <a:ext cx="16375379" cy="2962275"/>
          </a:xfrm>
          <a:prstGeom prst="rect">
            <a:avLst/>
          </a:prstGeom>
        </p:spPr>
        <p:txBody>
          <a:bodyPr anchor="ctr"/>
          <a:lstStyle>
            <a:lvl1pPr marL="0" indent="0" algn="ctr" defTabSz="2880086" rtl="0" eaLnBrk="1" latinLnBrk="0" hangingPunct="1">
              <a:lnSpc>
                <a:spcPts val="8640"/>
              </a:lnSpc>
              <a:spcBef>
                <a:spcPts val="4200"/>
              </a:spcBef>
              <a:spcAft>
                <a:spcPts val="1800"/>
              </a:spcAft>
              <a:buFont typeface="Arial" panose="020B0604020202020204" pitchFamily="34" charset="0"/>
              <a:buNone/>
              <a:defRPr sz="7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00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107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150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193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920236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60278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321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40364" indent="-720021" algn="l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Char char="•"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Título do trabalho, Arial, negrito, tamanho da letra 80 </a:t>
            </a:r>
            <a:r>
              <a:rPr lang="pt-BR" sz="8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pt</a:t>
            </a:r>
            <a:r>
              <a:rPr lang="pt-BR" sz="8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pode reduzir até 65 </a:t>
            </a:r>
            <a:r>
              <a:rPr lang="pt-BR" sz="8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pt</a:t>
            </a:r>
            <a:r>
              <a:rPr lang="pt-BR" sz="8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47DC946-584B-CFFD-6C01-824F8EE5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4786561"/>
            <a:ext cx="27544712" cy="33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500" b="1" dirty="0">
                <a:ea typeface="Tahoma" panose="020B0604030504040204" pitchFamily="34" charset="0"/>
                <a:cs typeface="Times New Roman" panose="02020603050405020304" pitchFamily="18" charset="0"/>
              </a:rPr>
              <a:t>Autor</a:t>
            </a:r>
            <a:r>
              <a:rPr lang="pt-BR" altLang="pt-BR" sz="4500" b="1" baseline="30000" dirty="0"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pt-BR" altLang="pt-BR" sz="4500" b="1" dirty="0">
                <a:ea typeface="Tahoma" panose="020B0604030504040204" pitchFamily="34" charset="0"/>
                <a:cs typeface="Times New Roman" panose="02020603050405020304" pitchFamily="18" charset="0"/>
              </a:rPr>
              <a:t>; Autor</a:t>
            </a:r>
            <a:r>
              <a:rPr lang="pt-BR" altLang="pt-BR" sz="4500" b="1" baseline="30000" dirty="0"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pt-BR" altLang="pt-BR" sz="4500" b="1" dirty="0">
                <a:ea typeface="Tahoma" panose="020B0604030504040204" pitchFamily="34" charset="0"/>
                <a:cs typeface="Times New Roman" panose="02020603050405020304" pitchFamily="18" charset="0"/>
              </a:rPr>
              <a:t>; Autor</a:t>
            </a:r>
            <a:r>
              <a:rPr lang="pt-BR" altLang="pt-BR" sz="4500" b="1" baseline="30000" dirty="0"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500" baseline="30000" dirty="0"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pt-BR" altLang="pt-BR" sz="4500" dirty="0">
                <a:ea typeface="Tahoma" panose="020B0604030504040204" pitchFamily="34" charset="0"/>
                <a:cs typeface="Times New Roman" panose="02020603050405020304" pitchFamily="18" charset="0"/>
              </a:rPr>
              <a:t>Faculdade de Integração do Sertão-FIS, Serra Talhada-PE, Brasil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500" baseline="30000" dirty="0"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pt-BR" altLang="pt-BR" sz="4500" dirty="0">
                <a:ea typeface="Tahoma" panose="020B0604030504040204" pitchFamily="34" charset="0"/>
                <a:cs typeface="Times New Roman" panose="02020603050405020304" pitchFamily="18" charset="0"/>
              </a:rPr>
              <a:t>Afiliação ou instituição de origem, Cidade-Estado, País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500" i="1" dirty="0">
                <a:ea typeface="Tahoma" panose="020B0604030504040204" pitchFamily="34" charset="0"/>
                <a:cs typeface="Times New Roman" panose="02020603050405020304" pitchFamily="18" charset="0"/>
              </a:rPr>
              <a:t>e-mail do autor principal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4E7717A-55F1-5CD2-0E80-89061DAC4265}"/>
              </a:ext>
            </a:extLst>
          </p:cNvPr>
          <p:cNvSpPr/>
          <p:nvPr/>
        </p:nvSpPr>
        <p:spPr>
          <a:xfrm>
            <a:off x="0" y="8838243"/>
            <a:ext cx="15790060" cy="977199"/>
          </a:xfrm>
          <a:prstGeom prst="roundRect">
            <a:avLst/>
          </a:prstGeom>
          <a:gradFill flip="none" rotWithShape="1">
            <a:gsLst>
              <a:gs pos="0">
                <a:srgbClr val="6CE69A">
                  <a:shade val="30000"/>
                  <a:satMod val="115000"/>
                </a:srgbClr>
              </a:gs>
              <a:gs pos="50000">
                <a:srgbClr val="6CE69A">
                  <a:shade val="67500"/>
                  <a:satMod val="115000"/>
                </a:srgbClr>
              </a:gs>
              <a:gs pos="100000">
                <a:srgbClr val="6CE69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A3A801F8-C060-7174-2FA1-AFFA79120466}"/>
              </a:ext>
            </a:extLst>
          </p:cNvPr>
          <p:cNvSpPr/>
          <p:nvPr/>
        </p:nvSpPr>
        <p:spPr>
          <a:xfrm>
            <a:off x="16609228" y="37440444"/>
            <a:ext cx="15790060" cy="977199"/>
          </a:xfrm>
          <a:prstGeom prst="roundRect">
            <a:avLst/>
          </a:prstGeom>
          <a:gradFill flip="none" rotWithShape="1">
            <a:gsLst>
              <a:gs pos="0">
                <a:srgbClr val="6CE69A">
                  <a:shade val="30000"/>
                  <a:satMod val="115000"/>
                </a:srgbClr>
              </a:gs>
              <a:gs pos="50000">
                <a:srgbClr val="6CE69A">
                  <a:shade val="67500"/>
                  <a:satMod val="115000"/>
                </a:srgbClr>
              </a:gs>
              <a:gs pos="100000">
                <a:srgbClr val="6CE69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3503D196-2502-E63A-83A1-5CE49A89A46C}"/>
              </a:ext>
            </a:extLst>
          </p:cNvPr>
          <p:cNvSpPr/>
          <p:nvPr/>
        </p:nvSpPr>
        <p:spPr>
          <a:xfrm>
            <a:off x="12549" y="19386481"/>
            <a:ext cx="15790060" cy="977199"/>
          </a:xfrm>
          <a:prstGeom prst="roundRect">
            <a:avLst/>
          </a:prstGeom>
          <a:gradFill flip="none" rotWithShape="1">
            <a:gsLst>
              <a:gs pos="0">
                <a:srgbClr val="6CE69A">
                  <a:shade val="30000"/>
                  <a:satMod val="115000"/>
                </a:srgbClr>
              </a:gs>
              <a:gs pos="50000">
                <a:srgbClr val="6CE69A">
                  <a:shade val="67500"/>
                  <a:satMod val="115000"/>
                </a:srgbClr>
              </a:gs>
              <a:gs pos="100000">
                <a:srgbClr val="6CE69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470F261-F17F-482B-18E7-95193967BCE6}"/>
              </a:ext>
            </a:extLst>
          </p:cNvPr>
          <p:cNvSpPr/>
          <p:nvPr/>
        </p:nvSpPr>
        <p:spPr>
          <a:xfrm>
            <a:off x="12549" y="25241043"/>
            <a:ext cx="15790060" cy="977199"/>
          </a:xfrm>
          <a:prstGeom prst="roundRect">
            <a:avLst/>
          </a:prstGeom>
          <a:gradFill flip="none" rotWithShape="1">
            <a:gsLst>
              <a:gs pos="0">
                <a:srgbClr val="6CE69A">
                  <a:shade val="30000"/>
                  <a:satMod val="115000"/>
                </a:srgbClr>
              </a:gs>
              <a:gs pos="50000">
                <a:srgbClr val="6CE69A">
                  <a:shade val="67500"/>
                  <a:satMod val="115000"/>
                </a:srgbClr>
              </a:gs>
              <a:gs pos="100000">
                <a:srgbClr val="6CE69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60ABBA7-3741-FD24-C57C-53AF47B4A5A3}"/>
              </a:ext>
            </a:extLst>
          </p:cNvPr>
          <p:cNvSpPr/>
          <p:nvPr/>
        </p:nvSpPr>
        <p:spPr>
          <a:xfrm>
            <a:off x="16598896" y="15755173"/>
            <a:ext cx="15790060" cy="977199"/>
          </a:xfrm>
          <a:prstGeom prst="roundRect">
            <a:avLst/>
          </a:prstGeom>
          <a:gradFill flip="none" rotWithShape="1">
            <a:gsLst>
              <a:gs pos="0">
                <a:srgbClr val="6CE69A">
                  <a:shade val="30000"/>
                  <a:satMod val="115000"/>
                </a:srgbClr>
              </a:gs>
              <a:gs pos="50000">
                <a:srgbClr val="6CE69A">
                  <a:shade val="67500"/>
                  <a:satMod val="115000"/>
                </a:srgbClr>
              </a:gs>
              <a:gs pos="100000">
                <a:srgbClr val="6CE69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7A839A-572D-39A5-849B-4E2EA51241FC}"/>
              </a:ext>
            </a:extLst>
          </p:cNvPr>
          <p:cNvSpPr txBox="1"/>
          <p:nvPr/>
        </p:nvSpPr>
        <p:spPr>
          <a:xfrm>
            <a:off x="258175" y="9898079"/>
            <a:ext cx="1535100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escrito em Times New Roman, tamanho 40, regular.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358EEB9-0472-6B49-30DB-4170F78AD0C8}"/>
              </a:ext>
            </a:extLst>
          </p:cNvPr>
          <p:cNvSpPr txBox="1"/>
          <p:nvPr/>
        </p:nvSpPr>
        <p:spPr>
          <a:xfrm>
            <a:off x="16590182" y="16827031"/>
            <a:ext cx="1535100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escrito em Times New Roman, tamanho 40, regular.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E8BDFFCC-D5AA-0165-74FC-601780FA823E}"/>
              </a:ext>
            </a:extLst>
          </p:cNvPr>
          <p:cNvSpPr/>
          <p:nvPr/>
        </p:nvSpPr>
        <p:spPr>
          <a:xfrm>
            <a:off x="16609228" y="31362859"/>
            <a:ext cx="15790060" cy="977199"/>
          </a:xfrm>
          <a:prstGeom prst="roundRect">
            <a:avLst/>
          </a:prstGeom>
          <a:gradFill flip="none" rotWithShape="1">
            <a:gsLst>
              <a:gs pos="0">
                <a:srgbClr val="6CE69A">
                  <a:shade val="30000"/>
                  <a:satMod val="115000"/>
                </a:srgbClr>
              </a:gs>
              <a:gs pos="50000">
                <a:srgbClr val="6CE69A">
                  <a:shade val="67500"/>
                  <a:satMod val="115000"/>
                </a:srgbClr>
              </a:gs>
              <a:gs pos="100000">
                <a:srgbClr val="6CE69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E0B2B04-C72A-29BE-27A7-0927C12286B2}"/>
              </a:ext>
            </a:extLst>
          </p:cNvPr>
          <p:cNvSpPr txBox="1"/>
          <p:nvPr/>
        </p:nvSpPr>
        <p:spPr>
          <a:xfrm>
            <a:off x="16590182" y="32310661"/>
            <a:ext cx="15351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escrito em Times New Roman, tamanho 40, regular.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6553D87-4066-0523-0E19-80E259193E22}"/>
              </a:ext>
            </a:extLst>
          </p:cNvPr>
          <p:cNvSpPr txBox="1"/>
          <p:nvPr/>
        </p:nvSpPr>
        <p:spPr>
          <a:xfrm>
            <a:off x="16590182" y="38583282"/>
            <a:ext cx="15351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escrito em Times New Roman, tamanho 40, regular.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8307E9C-52E4-7B0B-5B51-B09CAE2550B6}"/>
              </a:ext>
            </a:extLst>
          </p:cNvPr>
          <p:cNvSpPr txBox="1"/>
          <p:nvPr/>
        </p:nvSpPr>
        <p:spPr>
          <a:xfrm>
            <a:off x="258175" y="20522440"/>
            <a:ext cx="15351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escrito em Times New Roman, tamanho 40, regular.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aphicFrame>
        <p:nvGraphicFramePr>
          <p:cNvPr id="32" name="Table 16">
            <a:extLst>
              <a:ext uri="{FF2B5EF4-FFF2-40B4-BE49-F238E27FC236}">
                <a16:creationId xmlns:a16="http://schemas.microsoft.com/office/drawing/2014/main" id="{09F996AF-AC4C-5C5A-E410-A5E8C0F3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372319"/>
              </p:ext>
            </p:extLst>
          </p:nvPr>
        </p:nvGraphicFramePr>
        <p:xfrm>
          <a:off x="16531745" y="25053180"/>
          <a:ext cx="15777510" cy="55083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55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CaixaDeTexto 1">
            <a:extLst>
              <a:ext uri="{FF2B5EF4-FFF2-40B4-BE49-F238E27FC236}">
                <a16:creationId xmlns:a16="http://schemas.microsoft.com/office/drawing/2014/main" id="{AD148337-7F1F-6C4E-56A1-4572DEEB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4217" y="30561560"/>
            <a:ext cx="42672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700" dirty="0">
                <a:cs typeface="Times New Roman" panose="02020603050405020304" pitchFamily="18" charset="0"/>
              </a:rPr>
              <a:t>Fonte: Silva (2010).</a:t>
            </a:r>
          </a:p>
        </p:txBody>
      </p:sp>
      <p:sp>
        <p:nvSpPr>
          <p:cNvPr id="34" name="CaixaDeTexto 1">
            <a:extLst>
              <a:ext uri="{FF2B5EF4-FFF2-40B4-BE49-F238E27FC236}">
                <a16:creationId xmlns:a16="http://schemas.microsoft.com/office/drawing/2014/main" id="{30D69991-CD9C-AFCA-C75F-968C9872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4216" y="24468919"/>
            <a:ext cx="620537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700" b="1" dirty="0">
                <a:cs typeface="Times New Roman" panose="02020603050405020304" pitchFamily="18" charset="0"/>
              </a:rPr>
              <a:t>Tabela 1: </a:t>
            </a:r>
            <a:r>
              <a:rPr lang="pt-BR" altLang="pt-BR" sz="3700" dirty="0">
                <a:cs typeface="Times New Roman" panose="02020603050405020304" pitchFamily="18" charset="0"/>
              </a:rPr>
              <a:t>Título da tabela.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0AD1DAE-AA9E-68E1-F4F6-D756399AAD5E}"/>
              </a:ext>
            </a:extLst>
          </p:cNvPr>
          <p:cNvSpPr txBox="1"/>
          <p:nvPr/>
        </p:nvSpPr>
        <p:spPr>
          <a:xfrm>
            <a:off x="258175" y="26316132"/>
            <a:ext cx="1535100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escrito em Times New Roman, tamanho 40, regular.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36" name="Imagem 35" descr="Texto, Logotipo, nome da empresa&#10;&#10;Descrição gerada automaticamente">
            <a:extLst>
              <a:ext uri="{FF2B5EF4-FFF2-40B4-BE49-F238E27FC236}">
                <a16:creationId xmlns:a16="http://schemas.microsoft.com/office/drawing/2014/main" id="{0EC23B9E-30EA-DFF6-8D0F-B9076C5954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3395" r="10214" b="13755"/>
          <a:stretch/>
        </p:blipFill>
        <p:spPr bwMode="auto">
          <a:xfrm>
            <a:off x="739181" y="34683718"/>
            <a:ext cx="13616899" cy="6203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CaixaDeTexto 1">
            <a:extLst>
              <a:ext uri="{FF2B5EF4-FFF2-40B4-BE49-F238E27FC236}">
                <a16:creationId xmlns:a16="http://schemas.microsoft.com/office/drawing/2014/main" id="{DF422FA1-738C-CFE3-0CF1-759DEC121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22" y="34021998"/>
            <a:ext cx="620537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700" b="1" dirty="0">
                <a:cs typeface="Times New Roman" panose="02020603050405020304" pitchFamily="18" charset="0"/>
              </a:rPr>
              <a:t>Figura 1: </a:t>
            </a:r>
            <a:r>
              <a:rPr lang="pt-BR" altLang="pt-BR" sz="3700" dirty="0">
                <a:cs typeface="Times New Roman" panose="02020603050405020304" pitchFamily="18" charset="0"/>
              </a:rPr>
              <a:t>Título da figura.</a:t>
            </a:r>
          </a:p>
        </p:txBody>
      </p:sp>
      <p:graphicFrame>
        <p:nvGraphicFramePr>
          <p:cNvPr id="38" name="Table 16">
            <a:extLst>
              <a:ext uri="{FF2B5EF4-FFF2-40B4-BE49-F238E27FC236}">
                <a16:creationId xmlns:a16="http://schemas.microsoft.com/office/drawing/2014/main" id="{0E16353C-89AD-6678-C347-4F68CE7BF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88514"/>
              </p:ext>
            </p:extLst>
          </p:nvPr>
        </p:nvGraphicFramePr>
        <p:xfrm>
          <a:off x="16531745" y="9453412"/>
          <a:ext cx="15777510" cy="55083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55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7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Coluna</a:t>
                      </a:r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676"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91437" marR="91437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CaixaDeTexto 1">
            <a:extLst>
              <a:ext uri="{FF2B5EF4-FFF2-40B4-BE49-F238E27FC236}">
                <a16:creationId xmlns:a16="http://schemas.microsoft.com/office/drawing/2014/main" id="{30F2664A-DFE7-C497-342B-F07204E6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405" y="14961792"/>
            <a:ext cx="42672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700" dirty="0">
                <a:cs typeface="Times New Roman" panose="02020603050405020304" pitchFamily="18" charset="0"/>
              </a:rPr>
              <a:t>Fonte: Silva (2010).</a:t>
            </a:r>
          </a:p>
        </p:txBody>
      </p:sp>
      <p:sp>
        <p:nvSpPr>
          <p:cNvPr id="40" name="CaixaDeTexto 1">
            <a:extLst>
              <a:ext uri="{FF2B5EF4-FFF2-40B4-BE49-F238E27FC236}">
                <a16:creationId xmlns:a16="http://schemas.microsoft.com/office/drawing/2014/main" id="{6BCDFA77-0D21-1097-882C-8610EC515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4444" y="8770424"/>
            <a:ext cx="620537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3700" b="1" dirty="0">
                <a:cs typeface="Times New Roman" panose="02020603050405020304" pitchFamily="18" charset="0"/>
              </a:rPr>
              <a:t>Tabela 1: </a:t>
            </a:r>
            <a:r>
              <a:rPr lang="pt-BR" altLang="pt-BR" sz="3700" dirty="0">
                <a:cs typeface="Times New Roman" panose="02020603050405020304" pitchFamily="18" charset="0"/>
              </a:rPr>
              <a:t>Título da tabela.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FDCADF4-EB92-46D1-2E0B-5E204703252E}"/>
              </a:ext>
            </a:extLst>
          </p:cNvPr>
          <p:cNvSpPr txBox="1"/>
          <p:nvPr/>
        </p:nvSpPr>
        <p:spPr>
          <a:xfrm>
            <a:off x="320922" y="32740382"/>
            <a:ext cx="12456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Subtópico</a:t>
            </a:r>
          </a:p>
        </p:txBody>
      </p:sp>
    </p:spTree>
    <p:extLst>
      <p:ext uri="{BB962C8B-B14F-4D97-AF65-F5344CB8AC3E}">
        <p14:creationId xmlns:p14="http://schemas.microsoft.com/office/powerpoint/2010/main" val="3507933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</TotalTime>
  <Words>231</Words>
  <Application>Microsoft Office PowerPoint</Application>
  <PresentationFormat>Personalizar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Laura Cabral</dc:creator>
  <cp:lastModifiedBy>Ana Laura Cabral</cp:lastModifiedBy>
  <cp:revision>1</cp:revision>
  <dcterms:created xsi:type="dcterms:W3CDTF">2023-04-22T14:31:39Z</dcterms:created>
  <dcterms:modified xsi:type="dcterms:W3CDTF">2023-04-22T15:47:29Z</dcterms:modified>
</cp:coreProperties>
</file>