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1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7072A3E6-DBDB-4870-9B46-E71834AA40D1}" type="datetimeFigureOut">
              <a:rPr lang="pt-BR" smtClean="0"/>
              <a:t>11/05/2023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7BF16629-0CB9-473A-86D0-74953C731C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6048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2A3E6-DBDB-4870-9B46-E71834AA40D1}" type="datetimeFigureOut">
              <a:rPr lang="pt-BR" smtClean="0"/>
              <a:t>11/05/2023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16629-0CB9-473A-86D0-74953C731C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1948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2A3E6-DBDB-4870-9B46-E71834AA40D1}" type="datetimeFigureOut">
              <a:rPr lang="pt-BR" smtClean="0"/>
              <a:t>11/05/2023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16629-0CB9-473A-86D0-74953C731C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6423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2A3E6-DBDB-4870-9B46-E71834AA40D1}" type="datetimeFigureOut">
              <a:rPr lang="pt-BR" smtClean="0"/>
              <a:t>11/05/2023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16629-0CB9-473A-86D0-74953C731C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0099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2A3E6-DBDB-4870-9B46-E71834AA40D1}" type="datetimeFigureOut">
              <a:rPr lang="pt-BR" smtClean="0"/>
              <a:t>11/05/2023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16629-0CB9-473A-86D0-74953C731C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8783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2A3E6-DBDB-4870-9B46-E71834AA40D1}" type="datetimeFigureOut">
              <a:rPr lang="pt-BR" smtClean="0"/>
              <a:t>11/05/2023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16629-0CB9-473A-86D0-74953C731C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9955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2A3E6-DBDB-4870-9B46-E71834AA40D1}" type="datetimeFigureOut">
              <a:rPr lang="pt-BR" smtClean="0"/>
              <a:t>11/05/2023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16629-0CB9-473A-86D0-74953C731C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8999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2A3E6-DBDB-4870-9B46-E71834AA40D1}" type="datetimeFigureOut">
              <a:rPr lang="pt-BR" smtClean="0"/>
              <a:t>11/05/2023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16629-0CB9-473A-86D0-74953C731C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6522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2A3E6-DBDB-4870-9B46-E71834AA40D1}" type="datetimeFigureOut">
              <a:rPr lang="pt-BR" smtClean="0"/>
              <a:t>11/05/2023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16629-0CB9-473A-86D0-74953C731C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0403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2A3E6-DBDB-4870-9B46-E71834AA40D1}" type="datetimeFigureOut">
              <a:rPr lang="pt-BR" smtClean="0"/>
              <a:t>11/05/2023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7BF16629-0CB9-473A-86D0-74953C731C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1486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7072A3E6-DBDB-4870-9B46-E71834AA40D1}" type="datetimeFigureOut">
              <a:rPr lang="pt-BR" smtClean="0"/>
              <a:t>11/05/2023</a:t>
            </a:fld>
            <a:endParaRPr lang="pt-BR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pt-B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7BF16629-0CB9-473A-86D0-74953C731C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34683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7072A3E6-DBDB-4870-9B46-E71834AA40D1}" type="datetimeFigureOut">
              <a:rPr lang="pt-BR" smtClean="0"/>
              <a:t>11/05/2023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7BF16629-0CB9-473A-86D0-74953C731C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3284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mailto:8ciopi2023@gmail.com" TargetMode="Externa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alpha val="4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FD9842-BA04-6471-092A-C34A8096D0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3981" y="474632"/>
            <a:ext cx="11324037" cy="1044886"/>
          </a:xfrm>
        </p:spPr>
        <p:txBody>
          <a:bodyPr/>
          <a:lstStyle/>
          <a:p>
            <a:pPr algn="ctr"/>
            <a:r>
              <a:rPr lang="pt-BR" sz="5400" dirty="0">
                <a:latin typeface="Bahnschrift SemiLight Condensed" panose="020B0502040204020203" pitchFamily="34" charset="0"/>
              </a:rPr>
              <a:t>Para adequar o tamanho da página, abra o </a:t>
            </a:r>
            <a:r>
              <a:rPr lang="pt-BR" sz="5400" dirty="0" err="1">
                <a:solidFill>
                  <a:srgbClr val="0070C0"/>
                </a:solidFill>
                <a:latin typeface="Bahnschrift SemiLight Condensed" panose="020B0502040204020203" pitchFamily="34" charset="0"/>
              </a:rPr>
              <a:t>power</a:t>
            </a:r>
            <a:r>
              <a:rPr lang="pt-BR" sz="5400" dirty="0">
                <a:solidFill>
                  <a:srgbClr val="0070C0"/>
                </a:solidFill>
                <a:latin typeface="Bahnschrift SemiLight Condensed" panose="020B0502040204020203" pitchFamily="34" charset="0"/>
              </a:rPr>
              <a:t> point </a:t>
            </a:r>
            <a:r>
              <a:rPr lang="pt-BR" sz="5400" dirty="0">
                <a:latin typeface="Bahnschrift SemiLight Condensed" panose="020B0502040204020203" pitchFamily="34" charset="0"/>
              </a:rPr>
              <a:t>&gt; clique em </a:t>
            </a:r>
            <a:r>
              <a:rPr lang="pt-BR" sz="5400" dirty="0">
                <a:solidFill>
                  <a:srgbClr val="0070C0"/>
                </a:solidFill>
                <a:latin typeface="Bahnschrift SemiLight Condensed" panose="020B0502040204020203" pitchFamily="34" charset="0"/>
              </a:rPr>
              <a:t>design</a:t>
            </a:r>
            <a:r>
              <a:rPr lang="pt-BR" sz="5400" dirty="0">
                <a:latin typeface="Bahnschrift SemiLight Condensed" panose="020B0502040204020203" pitchFamily="34" charset="0"/>
              </a:rPr>
              <a:t>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CC6A740-3500-1C30-86B4-B7F7D0D8B5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" b="-3188"/>
          <a:stretch/>
        </p:blipFill>
        <p:spPr>
          <a:xfrm>
            <a:off x="433981" y="1519518"/>
            <a:ext cx="8923802" cy="5177118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1EA3FB19-6DC4-51B1-4011-B888AD1966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236259">
            <a:off x="1048199" y="1937906"/>
            <a:ext cx="2296951" cy="1670784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7BEDDEE2-20E6-0692-422D-A81DA745F0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2595" y="4958638"/>
            <a:ext cx="2400235" cy="1270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2098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A8DCFF-F7A5-3EA4-748A-BF4C80EE4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612" y="5725308"/>
            <a:ext cx="10780776" cy="613283"/>
          </a:xfrm>
        </p:spPr>
        <p:txBody>
          <a:bodyPr>
            <a:noAutofit/>
          </a:bodyPr>
          <a:lstStyle/>
          <a:p>
            <a:pPr algn="ctr"/>
            <a:r>
              <a:rPr lang="pt-BR" sz="5400" dirty="0">
                <a:latin typeface="Bahnschrift SemiLight Condensed" panose="020B0502040204020203" pitchFamily="34" charset="0"/>
              </a:rPr>
              <a:t>Enviar o banner para o e-mail </a:t>
            </a:r>
            <a:r>
              <a:rPr lang="pt-BR" sz="5400" dirty="0">
                <a:solidFill>
                  <a:schemeClr val="tx1"/>
                </a:solidFill>
                <a:latin typeface="Bahnschrift SemiLight Condensed" panose="020B0502040204020203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8ciopi2023@gmail.com</a:t>
            </a:r>
            <a:r>
              <a:rPr lang="pt-BR" sz="5400" dirty="0">
                <a:solidFill>
                  <a:schemeClr val="tx1"/>
                </a:solidFill>
                <a:latin typeface="Bahnschrift SemiLight Condensed" panose="020B0502040204020203" pitchFamily="34" charset="0"/>
              </a:rPr>
              <a:t> </a:t>
            </a:r>
            <a:r>
              <a:rPr lang="pt-BR" sz="5400" dirty="0">
                <a:latin typeface="Bahnschrift SemiLight Condensed" panose="020B0502040204020203" pitchFamily="34" charset="0"/>
              </a:rPr>
              <a:t>com o título do trabalho como título do e-mail.</a:t>
            </a:r>
            <a:endParaRPr lang="pt-BR" sz="5400" dirty="0">
              <a:solidFill>
                <a:srgbClr val="FFFF00"/>
              </a:solidFill>
              <a:latin typeface="Bahnschrift SemiLight Condensed" panose="020B0502040204020203" pitchFamily="34" charset="0"/>
            </a:endParaRP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77EBE5A1-618F-F5AF-FCA1-B0D726106B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3899647"/>
          </a:xfrm>
          <a:solidFill>
            <a:schemeClr val="accent6"/>
          </a:solidFill>
        </p:spPr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FF2F4547-2230-7CEE-200E-5916568115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6039" y="963470"/>
            <a:ext cx="4119921" cy="2177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816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FD9842-BA04-6471-092A-C34A8096D0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3981" y="106206"/>
            <a:ext cx="11324037" cy="1044886"/>
          </a:xfrm>
        </p:spPr>
        <p:txBody>
          <a:bodyPr/>
          <a:lstStyle/>
          <a:p>
            <a:pPr algn="ctr"/>
            <a:r>
              <a:rPr lang="pt-BR" sz="5400" dirty="0">
                <a:latin typeface="Bahnschrift SemiLight Condensed" panose="020B0502040204020203" pitchFamily="34" charset="0"/>
              </a:rPr>
              <a:t>Em seguida, clique na ferramenta: </a:t>
            </a:r>
            <a:r>
              <a:rPr lang="pt-BR" sz="5400" dirty="0">
                <a:solidFill>
                  <a:srgbClr val="0070C0"/>
                </a:solidFill>
                <a:latin typeface="Bahnschrift SemiLight Condensed" panose="020B0502040204020203" pitchFamily="34" charset="0"/>
              </a:rPr>
              <a:t>Tamanho de slide 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7BEDDEE2-20E6-0692-422D-A81DA745F0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67" y="5345205"/>
            <a:ext cx="1973672" cy="1044885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8B9C166E-F8AC-4B66-F6C9-BBA6593ACA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8213" y="1151092"/>
            <a:ext cx="9678348" cy="5441414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1EA3FB19-6DC4-51B1-4011-B888AD1966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236259">
            <a:off x="9127662" y="2112719"/>
            <a:ext cx="2296951" cy="167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752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FD9842-BA04-6471-092A-C34A8096D0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3981" y="0"/>
            <a:ext cx="11324037" cy="1044886"/>
          </a:xfrm>
        </p:spPr>
        <p:txBody>
          <a:bodyPr/>
          <a:lstStyle/>
          <a:p>
            <a:pPr algn="ctr"/>
            <a:r>
              <a:rPr lang="pt-BR" sz="5400" dirty="0">
                <a:latin typeface="Bahnschrift SemiLight Condensed" panose="020B0502040204020203" pitchFamily="34" charset="0"/>
              </a:rPr>
              <a:t>Clique em </a:t>
            </a:r>
            <a:r>
              <a:rPr lang="pt-BR" sz="5400" dirty="0">
                <a:solidFill>
                  <a:srgbClr val="0070C0"/>
                </a:solidFill>
                <a:latin typeface="Bahnschrift SemiLight Condensed" panose="020B0502040204020203" pitchFamily="34" charset="0"/>
              </a:rPr>
              <a:t>Tamanho de slide personalizado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7BEDDEE2-20E6-0692-422D-A81DA745F0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6717" y="5287378"/>
            <a:ext cx="1986113" cy="1051472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2A70CC67-F7A7-ADBF-6D19-0FB0E9769F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170" y="1044886"/>
            <a:ext cx="9687547" cy="5446586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1EA3FB19-6DC4-51B1-4011-B888AD1966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804593">
            <a:off x="7780536" y="2802635"/>
            <a:ext cx="2296951" cy="167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03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FD9842-BA04-6471-092A-C34A8096D0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3981" y="0"/>
            <a:ext cx="11324037" cy="1044886"/>
          </a:xfrm>
        </p:spPr>
        <p:txBody>
          <a:bodyPr/>
          <a:lstStyle/>
          <a:p>
            <a:pPr algn="ctr"/>
            <a:r>
              <a:rPr lang="pt-BR" sz="4400" dirty="0">
                <a:latin typeface="Bahnschrift SemiLight Condensed" panose="020B0502040204020203" pitchFamily="34" charset="0"/>
              </a:rPr>
              <a:t>Altere a </a:t>
            </a:r>
            <a:r>
              <a:rPr lang="pt-BR" sz="4400" dirty="0">
                <a:solidFill>
                  <a:srgbClr val="0070C0"/>
                </a:solidFill>
                <a:latin typeface="Bahnschrift SemiLight Condensed" panose="020B0502040204020203" pitchFamily="34" charset="0"/>
              </a:rPr>
              <a:t>largura para 49 cm e a altura para 93 cm </a:t>
            </a:r>
            <a:r>
              <a:rPr lang="pt-BR" sz="4400" dirty="0">
                <a:latin typeface="Bahnschrift SemiLight Condensed" panose="020B0502040204020203" pitchFamily="34" charset="0"/>
              </a:rPr>
              <a:t>&gt; clique em </a:t>
            </a:r>
            <a:r>
              <a:rPr lang="pt-BR" sz="4400" dirty="0">
                <a:solidFill>
                  <a:srgbClr val="0070C0"/>
                </a:solidFill>
                <a:latin typeface="Bahnschrift SemiLight Condensed" panose="020B0502040204020203" pitchFamily="34" charset="0"/>
              </a:rPr>
              <a:t>ok</a:t>
            </a:r>
            <a:r>
              <a:rPr lang="pt-BR" sz="4400" dirty="0">
                <a:latin typeface="Bahnschrift SemiLight Condensed" panose="020B0502040204020203" pitchFamily="34" charset="0"/>
              </a:rPr>
              <a:t> </a:t>
            </a:r>
            <a:endParaRPr lang="pt-BR" sz="4400" dirty="0">
              <a:solidFill>
                <a:srgbClr val="0070C0"/>
              </a:solidFill>
              <a:latin typeface="Bahnschrift SemiLight Condensed" panose="020B0502040204020203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7BEDDEE2-20E6-0692-422D-A81DA745F0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7247" y="5987138"/>
            <a:ext cx="1328689" cy="703424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7BC4D9A2-60C0-6269-7F95-234B1AB989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1707" y="1094082"/>
            <a:ext cx="9328584" cy="5244768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813269C0-2EDE-A4EC-F11B-ACB3B36F27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872119" flipH="1">
            <a:off x="3435202" y="2927385"/>
            <a:ext cx="1629413" cy="1894028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77C9F2A5-74F4-411D-DE8E-C6DAAB8236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052236" flipH="1">
            <a:off x="6155949" y="3840619"/>
            <a:ext cx="1511311" cy="191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467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FD9842-BA04-6471-092A-C34A8096D0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3981" y="416859"/>
            <a:ext cx="11324037" cy="1044886"/>
          </a:xfrm>
        </p:spPr>
        <p:txBody>
          <a:bodyPr/>
          <a:lstStyle/>
          <a:p>
            <a:pPr algn="ctr"/>
            <a:r>
              <a:rPr lang="pt-BR" sz="4400" dirty="0">
                <a:latin typeface="Bahnschrift SemiLight Condensed" panose="020B0502040204020203" pitchFamily="34" charset="0"/>
              </a:rPr>
              <a:t>Monte o seu banner e depois salve o arquivo em </a:t>
            </a:r>
            <a:r>
              <a:rPr lang="pt-BR" sz="4400" dirty="0">
                <a:solidFill>
                  <a:srgbClr val="0070C0"/>
                </a:solidFill>
                <a:latin typeface="Bahnschrift SemiLight Condensed" panose="020B0502040204020203" pitchFamily="34" charset="0"/>
              </a:rPr>
              <a:t>formato Power point</a:t>
            </a:r>
            <a:r>
              <a:rPr lang="pt-BR" sz="4400" dirty="0">
                <a:latin typeface="Bahnschrift SemiLight Condensed" panose="020B0502040204020203" pitchFamily="34" charset="0"/>
              </a:rPr>
              <a:t> &gt; Para salvar seu projeto clique em </a:t>
            </a:r>
            <a:r>
              <a:rPr lang="pt-BR" sz="4400" dirty="0">
                <a:solidFill>
                  <a:srgbClr val="0070C0"/>
                </a:solidFill>
                <a:latin typeface="Bahnschrift SemiLight Condensed" panose="020B0502040204020203" pitchFamily="34" charset="0"/>
              </a:rPr>
              <a:t>arquivo</a:t>
            </a:r>
            <a:r>
              <a:rPr lang="pt-BR" sz="4400" dirty="0">
                <a:latin typeface="Bahnschrift SemiLight Condensed" panose="020B0502040204020203" pitchFamily="34" charset="0"/>
              </a:rPr>
              <a:t> </a:t>
            </a:r>
            <a:endParaRPr lang="pt-BR" sz="4400" dirty="0">
              <a:solidFill>
                <a:srgbClr val="0070C0"/>
              </a:solidFill>
              <a:latin typeface="Bahnschrift SemiLight Condensed" panose="020B0502040204020203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813269C0-2EDE-A4EC-F11B-ACB3B36F27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872119" flipH="1">
            <a:off x="654582" y="1303091"/>
            <a:ext cx="1629413" cy="1894028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C8471358-8407-423C-97DE-048CE7A0AE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657" b="11319"/>
          <a:stretch/>
        </p:blipFill>
        <p:spPr>
          <a:xfrm>
            <a:off x="2003403" y="1564036"/>
            <a:ext cx="9950824" cy="5149623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7BEDDEE2-20E6-0692-422D-A81DA745F0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860" y="5668773"/>
            <a:ext cx="1973672" cy="104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351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FD9842-BA04-6471-092A-C34A8096D0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3981" y="416859"/>
            <a:ext cx="11324037" cy="1044886"/>
          </a:xfrm>
        </p:spPr>
        <p:txBody>
          <a:bodyPr/>
          <a:lstStyle/>
          <a:p>
            <a:pPr algn="ctr"/>
            <a:r>
              <a:rPr lang="pt-BR" sz="4000" dirty="0">
                <a:latin typeface="Bahnschrift SemiLight Condensed" panose="020B0502040204020203" pitchFamily="34" charset="0"/>
              </a:rPr>
              <a:t>Clique em </a:t>
            </a:r>
            <a:r>
              <a:rPr lang="pt-BR" sz="4000" dirty="0">
                <a:solidFill>
                  <a:srgbClr val="0070C0"/>
                </a:solidFill>
                <a:latin typeface="Bahnschrift SemiLight Condensed" panose="020B0502040204020203" pitchFamily="34" charset="0"/>
              </a:rPr>
              <a:t>salvar como </a:t>
            </a:r>
            <a:r>
              <a:rPr lang="pt-BR" sz="4000" dirty="0">
                <a:latin typeface="Bahnschrift SemiLight Condensed" panose="020B0502040204020203" pitchFamily="34" charset="0"/>
              </a:rPr>
              <a:t>&gt; clique na opção </a:t>
            </a:r>
            <a:r>
              <a:rPr lang="pt-BR" sz="4000" dirty="0">
                <a:solidFill>
                  <a:srgbClr val="0070C0"/>
                </a:solidFill>
                <a:latin typeface="Bahnschrift SemiLight Condensed" panose="020B0502040204020203" pitchFamily="34" charset="0"/>
              </a:rPr>
              <a:t>procurar</a:t>
            </a:r>
            <a:r>
              <a:rPr lang="pt-BR" sz="4000" dirty="0">
                <a:latin typeface="Bahnschrift SemiLight Condensed" panose="020B0502040204020203" pitchFamily="34" charset="0"/>
              </a:rPr>
              <a:t> &gt; escolha uma pasta </a:t>
            </a:r>
            <a:r>
              <a:rPr lang="pt-BR" sz="4400" dirty="0">
                <a:latin typeface="Bahnschrift SemiLight Condensed" panose="020B0502040204020203" pitchFamily="34" charset="0"/>
              </a:rPr>
              <a:t> pasta</a:t>
            </a:r>
            <a:endParaRPr lang="pt-BR" sz="4400" dirty="0">
              <a:solidFill>
                <a:srgbClr val="0070C0"/>
              </a:solidFill>
              <a:latin typeface="Bahnschrift SemiLight Condensed" panose="020B0502040204020203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671CC38-046E-5B8B-E296-2D4C95B996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03" r="11985" b="6056"/>
          <a:stretch/>
        </p:blipFill>
        <p:spPr>
          <a:xfrm>
            <a:off x="1679195" y="939302"/>
            <a:ext cx="9966427" cy="5745058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813269C0-2EDE-A4EC-F11B-ACB3B36F27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872119" flipH="1">
            <a:off x="241880" y="2741928"/>
            <a:ext cx="1629413" cy="1894028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7BEDDEE2-20E6-0692-422D-A81DA745F0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35" y="5717189"/>
            <a:ext cx="1560460" cy="826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976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FD9842-BA04-6471-092A-C34A8096D0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3981" y="833718"/>
            <a:ext cx="11324037" cy="1044886"/>
          </a:xfrm>
        </p:spPr>
        <p:txBody>
          <a:bodyPr/>
          <a:lstStyle/>
          <a:p>
            <a:pPr algn="ctr"/>
            <a:r>
              <a:rPr lang="pt-BR" sz="4400" dirty="0">
                <a:latin typeface="Bahnschrift SemiLight Condensed" panose="020B0502040204020203" pitchFamily="34" charset="0"/>
              </a:rPr>
              <a:t>Após escolher uma pasta coloque </a:t>
            </a:r>
            <a:r>
              <a:rPr lang="pt-BR" sz="4400" dirty="0">
                <a:solidFill>
                  <a:srgbClr val="0070C0"/>
                </a:solidFill>
                <a:latin typeface="Bahnschrift SemiLight Condensed" panose="020B0502040204020203" pitchFamily="34" charset="0"/>
              </a:rPr>
              <a:t>seu nome e o título do seu trabalho</a:t>
            </a:r>
            <a:r>
              <a:rPr lang="pt-BR" sz="4400" dirty="0">
                <a:latin typeface="Bahnschrift SemiLight Condensed" panose="020B0502040204020203" pitchFamily="34" charset="0"/>
              </a:rPr>
              <a:t> na opção </a:t>
            </a:r>
            <a:r>
              <a:rPr lang="pt-BR" sz="4400" dirty="0">
                <a:solidFill>
                  <a:srgbClr val="0070C0"/>
                </a:solidFill>
                <a:latin typeface="Bahnschrift SemiLight Condensed" panose="020B0502040204020203" pitchFamily="34" charset="0"/>
              </a:rPr>
              <a:t>nome do arquivo </a:t>
            </a:r>
            <a:r>
              <a:rPr lang="pt-BR" sz="4400" dirty="0">
                <a:latin typeface="Bahnschrift SemiLight Condensed" panose="020B0502040204020203" pitchFamily="34" charset="0"/>
              </a:rPr>
              <a:t>&gt; na opção tipo escolha  </a:t>
            </a:r>
            <a:r>
              <a:rPr lang="pt-BR" sz="4400" dirty="0">
                <a:solidFill>
                  <a:srgbClr val="0070C0"/>
                </a:solidFill>
                <a:latin typeface="Bahnschrift SemiLight Condensed" panose="020B0502040204020203" pitchFamily="34" charset="0"/>
              </a:rPr>
              <a:t>apresentação do </a:t>
            </a:r>
            <a:r>
              <a:rPr lang="pt-BR" sz="4400" dirty="0" err="1">
                <a:solidFill>
                  <a:srgbClr val="0070C0"/>
                </a:solidFill>
                <a:latin typeface="Bahnschrift SemiLight Condensed" panose="020B0502040204020203" pitchFamily="34" charset="0"/>
              </a:rPr>
              <a:t>power</a:t>
            </a:r>
            <a:r>
              <a:rPr lang="pt-BR" sz="4400" dirty="0">
                <a:solidFill>
                  <a:srgbClr val="0070C0"/>
                </a:solidFill>
                <a:latin typeface="Bahnschrift SemiLight Condensed" panose="020B0502040204020203" pitchFamily="34" charset="0"/>
              </a:rPr>
              <a:t> point </a:t>
            </a:r>
            <a:r>
              <a:rPr lang="pt-BR" sz="4400" dirty="0">
                <a:latin typeface="Bahnschrift SemiLight Condensed" panose="020B0502040204020203" pitchFamily="34" charset="0"/>
              </a:rPr>
              <a:t>&gt; clique em </a:t>
            </a:r>
            <a:r>
              <a:rPr lang="pt-BR" sz="4400" dirty="0">
                <a:solidFill>
                  <a:srgbClr val="0070C0"/>
                </a:solidFill>
                <a:latin typeface="Bahnschrift SemiLight Condensed" panose="020B0502040204020203" pitchFamily="34" charset="0"/>
              </a:rPr>
              <a:t>salvar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7BEDDEE2-20E6-0692-422D-A81DA745F0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819" y="5187559"/>
            <a:ext cx="2342077" cy="123992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A550A9A7-78EE-7FC2-C367-FA0EAF52E4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9377" y="1878604"/>
            <a:ext cx="8585093" cy="4826758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813269C0-2EDE-A4EC-F11B-ACB3B36F27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4145101" flipH="1">
            <a:off x="4519858" y="2506158"/>
            <a:ext cx="2028920" cy="2358414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17D27891-2E09-ACBC-8D92-BBA10E3843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6302301">
            <a:off x="5094864" y="3989332"/>
            <a:ext cx="3097036" cy="300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7526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FD9842-BA04-6471-092A-C34A8096D0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3981" y="416859"/>
            <a:ext cx="11324037" cy="1044886"/>
          </a:xfrm>
        </p:spPr>
        <p:txBody>
          <a:bodyPr/>
          <a:lstStyle/>
          <a:p>
            <a:pPr algn="ctr"/>
            <a:r>
              <a:rPr lang="pt-BR" sz="4400" dirty="0">
                <a:latin typeface="Bahnschrift SemiLight Condensed" panose="020B0502040204020203" pitchFamily="34" charset="0"/>
              </a:rPr>
              <a:t>Para salvar em formato JPEG abra o seu arquivo e repita os </a:t>
            </a:r>
            <a:r>
              <a:rPr lang="pt-BR" sz="4400" dirty="0" err="1">
                <a:latin typeface="Bahnschrift SemiLight Condensed" panose="020B0502040204020203" pitchFamily="34" charset="0"/>
              </a:rPr>
              <a:t>útimos</a:t>
            </a:r>
            <a:r>
              <a:rPr lang="pt-BR" sz="4400" dirty="0">
                <a:latin typeface="Bahnschrift SemiLight Condensed" panose="020B0502040204020203" pitchFamily="34" charset="0"/>
              </a:rPr>
              <a:t> passos e salve em formato </a:t>
            </a:r>
            <a:r>
              <a:rPr lang="pt-BR" sz="4400" dirty="0">
                <a:solidFill>
                  <a:srgbClr val="0070C0"/>
                </a:solidFill>
                <a:latin typeface="Bahnschrift SemiLight Condensed" panose="020B0502040204020203" pitchFamily="34" charset="0"/>
              </a:rPr>
              <a:t>JPEG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813269C0-2EDE-A4EC-F11B-ACB3B36F27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872119" flipH="1">
            <a:off x="-50379" y="1322268"/>
            <a:ext cx="1368207" cy="1590402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C8471358-8407-423C-97DE-048CE7A0AE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657" b="11319"/>
          <a:stretch/>
        </p:blipFill>
        <p:spPr>
          <a:xfrm>
            <a:off x="1120587" y="1461745"/>
            <a:ext cx="9950824" cy="5149623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7BEDDEE2-20E6-0692-422D-A81DA745F0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2837" y="5868203"/>
            <a:ext cx="1403755" cy="743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2541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FD9842-BA04-6471-092A-C34A8096D0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3980" y="551073"/>
            <a:ext cx="11324037" cy="1044886"/>
          </a:xfrm>
        </p:spPr>
        <p:txBody>
          <a:bodyPr/>
          <a:lstStyle/>
          <a:p>
            <a:pPr algn="ctr"/>
            <a:r>
              <a:rPr lang="pt-BR" sz="5400" dirty="0">
                <a:latin typeface="Bahnschrift SemiLight Condensed" panose="020B0502040204020203" pitchFamily="34" charset="0"/>
              </a:rPr>
              <a:t>Na opção </a:t>
            </a:r>
            <a:r>
              <a:rPr lang="pt-BR" sz="5400" dirty="0">
                <a:solidFill>
                  <a:srgbClr val="0070C0"/>
                </a:solidFill>
                <a:latin typeface="Bahnschrift SemiLight Condensed" panose="020B0502040204020203" pitchFamily="34" charset="0"/>
              </a:rPr>
              <a:t>tipo</a:t>
            </a:r>
            <a:r>
              <a:rPr lang="pt-BR" sz="5400" dirty="0">
                <a:latin typeface="Bahnschrift SemiLight Condensed" panose="020B0502040204020203" pitchFamily="34" charset="0"/>
              </a:rPr>
              <a:t> escolha </a:t>
            </a:r>
            <a:r>
              <a:rPr lang="pt-BR" sz="5400" dirty="0">
                <a:solidFill>
                  <a:srgbClr val="0070C0"/>
                </a:solidFill>
                <a:latin typeface="Bahnschrift SemiLight Condensed" panose="020B0502040204020203" pitchFamily="34" charset="0"/>
              </a:rPr>
              <a:t>formato JPEG </a:t>
            </a:r>
            <a:r>
              <a:rPr lang="pt-BR" sz="5400" dirty="0">
                <a:latin typeface="Bahnschrift SemiLight Condensed" panose="020B0502040204020203" pitchFamily="34" charset="0"/>
              </a:rPr>
              <a:t>&gt; clique em </a:t>
            </a:r>
            <a:r>
              <a:rPr lang="pt-BR" sz="5400" dirty="0">
                <a:solidFill>
                  <a:srgbClr val="0070C0"/>
                </a:solidFill>
                <a:latin typeface="Bahnschrift SemiLight Condensed" panose="020B0502040204020203" pitchFamily="34" charset="0"/>
              </a:rPr>
              <a:t>salvar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7BEDDEE2-20E6-0692-422D-A81DA745F0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2837" y="5868203"/>
            <a:ext cx="1403755" cy="74316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D8908C2B-ED50-F8E9-7481-9C3B34ABB6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7958" y="1553542"/>
            <a:ext cx="8996082" cy="5057826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813269C0-2EDE-A4EC-F11B-ACB3B36F27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972541">
            <a:off x="1983819" y="3733818"/>
            <a:ext cx="2038788" cy="1965682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0CA4FC72-AB26-FC63-FFC5-00A5CE2D65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3111673">
            <a:off x="4719013" y="2716943"/>
            <a:ext cx="1696698" cy="231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617474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itano">
  <a:themeElements>
    <a:clrScheme name="Amarelo Verde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Metropolitan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TM03457491[[fn=Metropolitano]]</Template>
  <TotalTime>83</TotalTime>
  <Words>164</Words>
  <Application>Microsoft Office PowerPoint</Application>
  <PresentationFormat>Widescreen</PresentationFormat>
  <Paragraphs>10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4" baseType="lpstr">
      <vt:lpstr>Arial</vt:lpstr>
      <vt:lpstr>Bahnschrift SemiLight Condensed</vt:lpstr>
      <vt:lpstr>Calibri Light</vt:lpstr>
      <vt:lpstr>Metropolitano</vt:lpstr>
      <vt:lpstr>Para adequar o tamanho da página, abra o power point &gt; clique em design.</vt:lpstr>
      <vt:lpstr>Em seguida, clique na ferramenta: Tamanho de slide </vt:lpstr>
      <vt:lpstr>Clique em Tamanho de slide personalizado</vt:lpstr>
      <vt:lpstr>Altere a largura para 49 cm e a altura para 93 cm &gt; clique em ok </vt:lpstr>
      <vt:lpstr>Monte o seu banner e depois salve o arquivo em formato Power point &gt; Para salvar seu projeto clique em arquivo </vt:lpstr>
      <vt:lpstr>Clique em salvar como &gt; clique na opção procurar &gt; escolha uma pasta  pasta</vt:lpstr>
      <vt:lpstr>Após escolher uma pasta coloque seu nome e o título do seu trabalho na opção nome do arquivo &gt; na opção tipo escolha  apresentação do power point &gt; clique em salvar</vt:lpstr>
      <vt:lpstr>Para salvar em formato JPEG abra o seu arquivo e repita os útimos passos e salve em formato JPEG</vt:lpstr>
      <vt:lpstr>Na opção tipo escolha formato JPEG &gt; clique em salvar</vt:lpstr>
      <vt:lpstr>Enviar o banner para o e-mail 8ciopi2023@gmail.com com o título do trabalho como título do e-mail.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 adequar o tamanho da página, abra o power point &gt; clique em design.</dc:title>
  <dc:creator>Emanuelle Rêgo OLiveira</dc:creator>
  <cp:lastModifiedBy>Yves Viana Ramalho Oliveira</cp:lastModifiedBy>
  <cp:revision>3</cp:revision>
  <dcterms:created xsi:type="dcterms:W3CDTF">2023-05-10T01:26:28Z</dcterms:created>
  <dcterms:modified xsi:type="dcterms:W3CDTF">2023-05-11T17:39:58Z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2023-05-11T17:39:58Z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bdb01f60-76f5-4ffc-9e55-a108ac5d5434</vt:lpwstr>
  </property>
  <property fmtid="{D5CDD505-2E9C-101B-9397-08002B2CF9AE}" pid="7" name="MSIP_Label_defa4170-0d19-0005-0004-bc88714345d2_ActionId">
    <vt:lpwstr>26ce98dc-76a6-4436-a59a-0b94e24e5de2</vt:lpwstr>
  </property>
  <property fmtid="{D5CDD505-2E9C-101B-9397-08002B2CF9AE}" pid="8" name="MSIP_Label_defa4170-0d19-0005-0004-bc88714345d2_ContentBits">
    <vt:lpwstr>0</vt:lpwstr>
  </property>
</Properties>
</file>