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36004500"/>
  <p:notesSz cx="6858000" cy="9144000"/>
  <p:embeddedFontLst>
    <p:embeddedFont>
      <p:font typeface="Poppins" panose="020B0604020202020204" charset="0"/>
      <p:regular r:id="rId4"/>
      <p:bold r:id="rId5"/>
      <p:italic r:id="rId6"/>
      <p:boldItalic r:id="rId7"/>
    </p:embeddedFont>
    <p:embeddedFont>
      <p:font typeface="Poppins Medium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whbqlV4ob3RZzCAEMq/v+Nk10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538" y="-643"/>
      </p:cViewPr>
      <p:guideLst>
        <p:guide orient="horz" pos="11340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defb952a3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685800"/>
            <a:ext cx="3086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g2defb952a3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body" idx="1"/>
          </p:nvPr>
        </p:nvSpPr>
        <p:spPr>
          <a:xfrm>
            <a:off x="1620837" y="8401050"/>
            <a:ext cx="29162375" cy="237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ctrTitle"/>
          </p:nvPr>
        </p:nvSpPr>
        <p:spPr>
          <a:xfrm>
            <a:off x="2430463" y="11185525"/>
            <a:ext cx="27543125" cy="771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1"/>
          </p:nvPr>
        </p:nvSpPr>
        <p:spPr>
          <a:xfrm>
            <a:off x="4860925" y="20402550"/>
            <a:ext cx="22682200" cy="920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2740"/>
              </a:spcBef>
              <a:spcAft>
                <a:spcPts val="0"/>
              </a:spcAft>
              <a:buClr>
                <a:schemeClr val="dk1"/>
              </a:buClr>
              <a:buSzPts val="137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 rot="5400000">
            <a:off x="11777663" y="13157200"/>
            <a:ext cx="30721300" cy="7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-2879724" y="5942013"/>
            <a:ext cx="30721300" cy="2172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 rot="5400000">
            <a:off x="4321174" y="5700713"/>
            <a:ext cx="23761700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351588" y="25203150"/>
            <a:ext cx="19442112" cy="2974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>
            <a:spLocks noGrp="1"/>
          </p:cNvSpPr>
          <p:nvPr>
            <p:ph type="pic" idx="2"/>
          </p:nvPr>
        </p:nvSpPr>
        <p:spPr>
          <a:xfrm>
            <a:off x="6351588" y="3217863"/>
            <a:ext cx="19442112" cy="216027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6351588" y="28178125"/>
            <a:ext cx="19442112" cy="422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620838" y="1433513"/>
            <a:ext cx="10660062" cy="610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2669838" y="1433513"/>
            <a:ext cx="18113375" cy="30729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620838" y="7534275"/>
            <a:ext cx="10660062" cy="2462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1620838" y="8059738"/>
            <a:ext cx="14316075" cy="335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1620838" y="11418888"/>
            <a:ext cx="14316075" cy="20743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3"/>
          </p:nvPr>
        </p:nvSpPr>
        <p:spPr>
          <a:xfrm>
            <a:off x="16460788" y="8059738"/>
            <a:ext cx="14322425" cy="335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4"/>
          </p:nvPr>
        </p:nvSpPr>
        <p:spPr>
          <a:xfrm>
            <a:off x="16460788" y="11418888"/>
            <a:ext cx="14322425" cy="20743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1620838" y="8401050"/>
            <a:ext cx="14504987" cy="237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16278225" y="8401050"/>
            <a:ext cx="14504988" cy="237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2559050" y="23136225"/>
            <a:ext cx="27544713" cy="7151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2559050" y="15260638"/>
            <a:ext cx="27544713" cy="7875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837" y="1441450"/>
            <a:ext cx="29162375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837" y="8401050"/>
            <a:ext cx="29162375" cy="237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457200" marR="0" lvl="0" indent="-1098550" algn="l" rtl="0">
              <a:lnSpc>
                <a:spcPct val="100000"/>
              </a:lnSpc>
              <a:spcBef>
                <a:spcPts val="2740"/>
              </a:spcBef>
              <a:spcAft>
                <a:spcPts val="0"/>
              </a:spcAft>
              <a:buClr>
                <a:schemeClr val="dk1"/>
              </a:buClr>
              <a:buSzPts val="13700"/>
              <a:buFont typeface="Arial"/>
              <a:buChar char="•"/>
              <a:defRPr sz="1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90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Char char="–"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82650" algn="l" rtl="0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•"/>
              <a:defRPr sz="10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–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»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»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»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»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747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Font typeface="Arial"/>
              <a:buChar char="»"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8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71225" y="32788225"/>
            <a:ext cx="10261600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3537" y="32788225"/>
            <a:ext cx="7559675" cy="250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0900" tIns="195450" rIns="390900" bIns="19545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defb952a33_1_0"/>
          <p:cNvSpPr/>
          <p:nvPr/>
        </p:nvSpPr>
        <p:spPr>
          <a:xfrm>
            <a:off x="17017849" y="7573378"/>
            <a:ext cx="13532002" cy="9066180"/>
          </a:xfrm>
          <a:prstGeom prst="roundRect">
            <a:avLst>
              <a:gd name="adj" fmla="val 3152"/>
            </a:avLst>
          </a:prstGeom>
          <a:noFill/>
          <a:ln w="76200" cap="flat" cmpd="sng">
            <a:solidFill>
              <a:srgbClr val="003F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2defb952a33_1_0"/>
          <p:cNvSpPr/>
          <p:nvPr/>
        </p:nvSpPr>
        <p:spPr>
          <a:xfrm>
            <a:off x="1715017" y="18219864"/>
            <a:ext cx="13532002" cy="9066180"/>
          </a:xfrm>
          <a:prstGeom prst="roundRect">
            <a:avLst>
              <a:gd name="adj" fmla="val 3152"/>
            </a:avLst>
          </a:prstGeom>
          <a:noFill/>
          <a:ln w="76200" cap="flat" cmpd="sng">
            <a:solidFill>
              <a:srgbClr val="003F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defb952a33_1_0"/>
          <p:cNvSpPr/>
          <p:nvPr/>
        </p:nvSpPr>
        <p:spPr>
          <a:xfrm>
            <a:off x="16995506" y="18249442"/>
            <a:ext cx="13532002" cy="9066180"/>
          </a:xfrm>
          <a:prstGeom prst="roundRect">
            <a:avLst>
              <a:gd name="adj" fmla="val 3152"/>
            </a:avLst>
          </a:prstGeom>
          <a:noFill/>
          <a:ln w="76200" cap="flat" cmpd="sng">
            <a:solidFill>
              <a:srgbClr val="003F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2defb952a33_1_0"/>
          <p:cNvSpPr/>
          <p:nvPr/>
        </p:nvSpPr>
        <p:spPr>
          <a:xfrm>
            <a:off x="1844598" y="28922910"/>
            <a:ext cx="28682909" cy="5102395"/>
          </a:xfrm>
          <a:prstGeom prst="roundRect">
            <a:avLst>
              <a:gd name="adj" fmla="val 3152"/>
            </a:avLst>
          </a:prstGeom>
          <a:noFill/>
          <a:ln w="76200" cap="flat" cmpd="sng">
            <a:solidFill>
              <a:srgbClr val="003F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defb952a33_1_0"/>
          <p:cNvSpPr txBox="1"/>
          <p:nvPr/>
        </p:nvSpPr>
        <p:spPr>
          <a:xfrm>
            <a:off x="7439325" y="684316"/>
            <a:ext cx="17740809" cy="22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dirty="0"/>
          </a:p>
        </p:txBody>
      </p:sp>
      <p:sp>
        <p:nvSpPr>
          <p:cNvPr id="85" name="Google Shape;85;g2defb952a33_1_0"/>
          <p:cNvSpPr txBox="1"/>
          <p:nvPr/>
        </p:nvSpPr>
        <p:spPr>
          <a:xfrm>
            <a:off x="7547030" y="2843910"/>
            <a:ext cx="17525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lt1"/>
                </a:solidFill>
              </a:rPr>
              <a:t>Autores</a:t>
            </a:r>
            <a:endParaRPr sz="3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2defb952a33_1_0"/>
          <p:cNvSpPr txBox="1"/>
          <p:nvPr/>
        </p:nvSpPr>
        <p:spPr>
          <a:xfrm>
            <a:off x="7682523" y="4360722"/>
            <a:ext cx="17525400" cy="1184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3600" b="1" dirty="0">
                <a:solidFill>
                  <a:schemeClr val="lt1"/>
                </a:solidFill>
              </a:rPr>
              <a:t>Claretiano Centro </a:t>
            </a:r>
            <a:r>
              <a:rPr lang="en-US" sz="36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Universitário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600" b="0" i="0" u="none" strike="noStrike" cap="none" dirty="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87" name="Google Shape;87;g2defb952a33_1_0"/>
          <p:cNvSpPr/>
          <p:nvPr/>
        </p:nvSpPr>
        <p:spPr>
          <a:xfrm>
            <a:off x="17240100" y="7124700"/>
            <a:ext cx="13087500" cy="838200"/>
          </a:xfrm>
          <a:prstGeom prst="roundRect">
            <a:avLst>
              <a:gd name="adj" fmla="val 16667"/>
            </a:avLst>
          </a:prstGeom>
          <a:solidFill>
            <a:srgbClr val="0041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2defb952a33_1_0"/>
          <p:cNvSpPr txBox="1"/>
          <p:nvPr/>
        </p:nvSpPr>
        <p:spPr>
          <a:xfrm>
            <a:off x="17316450" y="7239000"/>
            <a:ext cx="12934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-US" sz="4200" b="0" i="1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Resultados e Discussão</a:t>
            </a:r>
            <a:endParaRPr sz="4200" b="0" i="1" u="none" strike="noStrike" cap="non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89" name="Google Shape;89;g2defb952a33_1_0"/>
          <p:cNvSpPr/>
          <p:nvPr/>
        </p:nvSpPr>
        <p:spPr>
          <a:xfrm>
            <a:off x="6591300" y="17868900"/>
            <a:ext cx="4038600" cy="838200"/>
          </a:xfrm>
          <a:prstGeom prst="roundRect">
            <a:avLst>
              <a:gd name="adj" fmla="val 16667"/>
            </a:avLst>
          </a:prstGeom>
          <a:solidFill>
            <a:srgbClr val="0041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2defb952a33_1_0"/>
          <p:cNvSpPr txBox="1"/>
          <p:nvPr/>
        </p:nvSpPr>
        <p:spPr>
          <a:xfrm>
            <a:off x="6591300" y="17983200"/>
            <a:ext cx="3981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-US" sz="4200" b="0" i="1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Metodologia</a:t>
            </a:r>
            <a:endParaRPr sz="4200" b="0" i="1" u="none" strike="noStrike" cap="non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1" name="Google Shape;91;g2defb952a33_1_0"/>
          <p:cNvSpPr/>
          <p:nvPr/>
        </p:nvSpPr>
        <p:spPr>
          <a:xfrm>
            <a:off x="18402150" y="17868900"/>
            <a:ext cx="10763400" cy="838200"/>
          </a:xfrm>
          <a:prstGeom prst="roundRect">
            <a:avLst>
              <a:gd name="adj" fmla="val 16667"/>
            </a:avLst>
          </a:prstGeom>
          <a:solidFill>
            <a:srgbClr val="0041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2defb952a33_1_0"/>
          <p:cNvSpPr txBox="1"/>
          <p:nvPr/>
        </p:nvSpPr>
        <p:spPr>
          <a:xfrm>
            <a:off x="18535500" y="17983200"/>
            <a:ext cx="104967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-US" sz="4200" b="0" i="1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Conclusão</a:t>
            </a:r>
            <a:endParaRPr sz="4200" b="0" i="1" u="none" strike="noStrike" cap="non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3" name="Google Shape;93;g2defb952a33_1_0"/>
          <p:cNvSpPr/>
          <p:nvPr/>
        </p:nvSpPr>
        <p:spPr>
          <a:xfrm>
            <a:off x="14325600" y="28555950"/>
            <a:ext cx="3753000" cy="838200"/>
          </a:xfrm>
          <a:prstGeom prst="roundRect">
            <a:avLst>
              <a:gd name="adj" fmla="val 16667"/>
            </a:avLst>
          </a:prstGeom>
          <a:solidFill>
            <a:srgbClr val="0041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2defb952a33_1_0"/>
          <p:cNvSpPr txBox="1"/>
          <p:nvPr/>
        </p:nvSpPr>
        <p:spPr>
          <a:xfrm>
            <a:off x="14182725" y="28670250"/>
            <a:ext cx="3981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-US" sz="4200" b="0" i="1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Referências</a:t>
            </a:r>
            <a:endParaRPr sz="4200" b="0" i="1" u="none" strike="noStrike" cap="non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5" name="Google Shape;95;g2defb952a33_1_0"/>
          <p:cNvSpPr txBox="1"/>
          <p:nvPr/>
        </p:nvSpPr>
        <p:spPr>
          <a:xfrm>
            <a:off x="2385850" y="8242000"/>
            <a:ext cx="12363000" cy="77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g2defb952a33_1_0"/>
          <p:cNvSpPr txBox="1"/>
          <p:nvPr/>
        </p:nvSpPr>
        <p:spPr>
          <a:xfrm>
            <a:off x="17134689" y="8077199"/>
            <a:ext cx="13192911" cy="8350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7" name="Google Shape;97;g2defb952a33_1_0"/>
          <p:cNvSpPr txBox="1"/>
          <p:nvPr/>
        </p:nvSpPr>
        <p:spPr>
          <a:xfrm>
            <a:off x="17602350" y="18980300"/>
            <a:ext cx="12363000" cy="6307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g2defb952a33_1_0"/>
          <p:cNvSpPr txBox="1"/>
          <p:nvPr/>
        </p:nvSpPr>
        <p:spPr>
          <a:xfrm>
            <a:off x="2429100" y="18980300"/>
            <a:ext cx="12363000" cy="77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sp>
        <p:nvSpPr>
          <p:cNvPr id="99" name="Google Shape;99;g2defb952a33_1_0"/>
          <p:cNvSpPr txBox="1"/>
          <p:nvPr/>
        </p:nvSpPr>
        <p:spPr>
          <a:xfrm>
            <a:off x="2381775" y="29642400"/>
            <a:ext cx="27583500" cy="38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0" name="Google Shape;100;g2defb952a33_1_0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1068159" y="2495567"/>
            <a:ext cx="6080581" cy="2204021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defb952a33_1_0"/>
          <p:cNvSpPr/>
          <p:nvPr/>
        </p:nvSpPr>
        <p:spPr>
          <a:xfrm>
            <a:off x="1854200" y="7789038"/>
            <a:ext cx="13532002" cy="8350559"/>
          </a:xfrm>
          <a:prstGeom prst="roundRect">
            <a:avLst>
              <a:gd name="adj" fmla="val 3152"/>
            </a:avLst>
          </a:prstGeom>
          <a:noFill/>
          <a:ln w="76200" cap="flat" cmpd="sng">
            <a:solidFill>
              <a:srgbClr val="003F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2defb952a33_1_0"/>
          <p:cNvSpPr/>
          <p:nvPr/>
        </p:nvSpPr>
        <p:spPr>
          <a:xfrm>
            <a:off x="6800850" y="7124700"/>
            <a:ext cx="3619500" cy="838200"/>
          </a:xfrm>
          <a:prstGeom prst="roundRect">
            <a:avLst>
              <a:gd name="adj" fmla="val 16667"/>
            </a:avLst>
          </a:prstGeom>
          <a:solidFill>
            <a:srgbClr val="0041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2defb952a33_1_0"/>
          <p:cNvSpPr txBox="1"/>
          <p:nvPr/>
        </p:nvSpPr>
        <p:spPr>
          <a:xfrm>
            <a:off x="6743850" y="7239000"/>
            <a:ext cx="3676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-US" sz="4200" b="0" i="1" u="none" strike="noStrike" cap="none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Introdução</a:t>
            </a:r>
            <a:endParaRPr sz="4200" b="0" i="1" u="none" strike="noStrike" cap="non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104" name="Google Shape;104;g2defb952a33_1_0" title="logo_claretiano-01.png"/>
          <p:cNvPicPr preferRelativeResize="0"/>
          <p:nvPr/>
        </p:nvPicPr>
        <p:blipFill rotWithShape="1">
          <a:blip r:embed="rId5">
            <a:alphaModFix/>
          </a:blip>
          <a:srcRect t="15899" b="15892"/>
          <a:stretch/>
        </p:blipFill>
        <p:spPr>
          <a:xfrm>
            <a:off x="26180475" y="2017250"/>
            <a:ext cx="4520750" cy="308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Personalizar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Poppins</vt:lpstr>
      <vt:lpstr>Poppins Medium</vt:lpstr>
      <vt:lpstr>Arial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Ceuclar</dc:creator>
  <cp:lastModifiedBy>EVANDRO MARIANETTI FIOCO</cp:lastModifiedBy>
  <cp:revision>3</cp:revision>
  <dcterms:created xsi:type="dcterms:W3CDTF">2005-12-08T17:19:27Z</dcterms:created>
  <dcterms:modified xsi:type="dcterms:W3CDTF">2025-09-25T21:53:48Z</dcterms:modified>
</cp:coreProperties>
</file>