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6" r:id="rId2"/>
  </p:sldIdLst>
  <p:sldSz cx="9864725" cy="13895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30D"/>
    <a:srgbClr val="2D266C"/>
    <a:srgbClr val="660033"/>
    <a:srgbClr val="FF99CC"/>
    <a:srgbClr val="FF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3" d="100"/>
          <a:sy n="23" d="100"/>
        </p:scale>
        <p:origin x="-1800" y="-600"/>
      </p:cViewPr>
      <p:guideLst>
        <p:guide orient="horz" pos="4376"/>
        <p:guide pos="31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DAF6B-6A20-4B0B-B2F0-4FA9B1B2C370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43000"/>
            <a:ext cx="2190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2281D-7CD9-4E75-95B0-91F9E689D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07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1pPr>
    <a:lvl2pPr marL="471968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2pPr>
    <a:lvl3pPr marL="943935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3pPr>
    <a:lvl4pPr marL="1415903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4pPr>
    <a:lvl5pPr marL="1887870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5pPr>
    <a:lvl6pPr marL="2359838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6pPr>
    <a:lvl7pPr marL="2831805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7pPr>
    <a:lvl8pPr marL="3303773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8pPr>
    <a:lvl9pPr marL="3775740" algn="l" defTabSz="943935" rtl="0" eaLnBrk="1" latinLnBrk="0" hangingPunct="1">
      <a:defRPr sz="12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855" y="2274084"/>
            <a:ext cx="8385016" cy="4837654"/>
          </a:xfrm>
        </p:spPr>
        <p:txBody>
          <a:bodyPr anchor="b"/>
          <a:lstStyle>
            <a:lvl1pPr algn="ctr">
              <a:defRPr sz="64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3091" y="7298296"/>
            <a:ext cx="7398544" cy="3354835"/>
          </a:xfrm>
        </p:spPr>
        <p:txBody>
          <a:bodyPr/>
          <a:lstStyle>
            <a:lvl1pPr marL="0" indent="0" algn="ctr">
              <a:buNone/>
              <a:defRPr sz="2589"/>
            </a:lvl1pPr>
            <a:lvl2pPr marL="493227" indent="0" algn="ctr">
              <a:buNone/>
              <a:defRPr sz="2158"/>
            </a:lvl2pPr>
            <a:lvl3pPr marL="986455" indent="0" algn="ctr">
              <a:buNone/>
              <a:defRPr sz="1942"/>
            </a:lvl3pPr>
            <a:lvl4pPr marL="1479682" indent="0" algn="ctr">
              <a:buNone/>
              <a:defRPr sz="1726"/>
            </a:lvl4pPr>
            <a:lvl5pPr marL="1972909" indent="0" algn="ctr">
              <a:buNone/>
              <a:defRPr sz="1726"/>
            </a:lvl5pPr>
            <a:lvl6pPr marL="2466137" indent="0" algn="ctr">
              <a:buNone/>
              <a:defRPr sz="1726"/>
            </a:lvl6pPr>
            <a:lvl7pPr marL="2959364" indent="0" algn="ctr">
              <a:buNone/>
              <a:defRPr sz="1726"/>
            </a:lvl7pPr>
            <a:lvl8pPr marL="3452592" indent="0" algn="ctr">
              <a:buNone/>
              <a:defRPr sz="1726"/>
            </a:lvl8pPr>
            <a:lvl9pPr marL="3945819" indent="0" algn="ctr">
              <a:buNone/>
              <a:defRPr sz="172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92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19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9445" y="739801"/>
            <a:ext cx="2127081" cy="117756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8200" y="739801"/>
            <a:ext cx="6257935" cy="117756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14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06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63" y="3464202"/>
            <a:ext cx="8508325" cy="5780094"/>
          </a:xfrm>
        </p:spPr>
        <p:txBody>
          <a:bodyPr anchor="b"/>
          <a:lstStyle>
            <a:lvl1pPr>
              <a:defRPr sz="64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063" y="9298978"/>
            <a:ext cx="8508325" cy="3039615"/>
          </a:xfrm>
        </p:spPr>
        <p:txBody>
          <a:bodyPr/>
          <a:lstStyle>
            <a:lvl1pPr marL="0" indent="0">
              <a:buNone/>
              <a:defRPr sz="2589">
                <a:solidFill>
                  <a:schemeClr val="tx1"/>
                </a:solidFill>
              </a:defRPr>
            </a:lvl1pPr>
            <a:lvl2pPr marL="493227" indent="0">
              <a:buNone/>
              <a:defRPr sz="2158">
                <a:solidFill>
                  <a:schemeClr val="tx1">
                    <a:tint val="75000"/>
                  </a:schemeClr>
                </a:solidFill>
              </a:defRPr>
            </a:lvl2pPr>
            <a:lvl3pPr marL="986455" indent="0">
              <a:buNone/>
              <a:defRPr sz="1942">
                <a:solidFill>
                  <a:schemeClr val="tx1">
                    <a:tint val="75000"/>
                  </a:schemeClr>
                </a:solidFill>
              </a:defRPr>
            </a:lvl3pPr>
            <a:lvl4pPr marL="1479682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4pPr>
            <a:lvl5pPr marL="1972909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5pPr>
            <a:lvl6pPr marL="2466137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6pPr>
            <a:lvl7pPr marL="2959364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7pPr>
            <a:lvl8pPr marL="3452592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8pPr>
            <a:lvl9pPr marL="3945819" indent="0">
              <a:buNone/>
              <a:defRPr sz="172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41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8200" y="3699004"/>
            <a:ext cx="4192508" cy="881649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4017" y="3699004"/>
            <a:ext cx="4192508" cy="881649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85" y="739804"/>
            <a:ext cx="8508325" cy="26857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486" y="3406301"/>
            <a:ext cx="4173240" cy="1669375"/>
          </a:xfrm>
        </p:spPr>
        <p:txBody>
          <a:bodyPr anchor="b"/>
          <a:lstStyle>
            <a:lvl1pPr marL="0" indent="0">
              <a:buNone/>
              <a:defRPr sz="2589" b="1"/>
            </a:lvl1pPr>
            <a:lvl2pPr marL="493227" indent="0">
              <a:buNone/>
              <a:defRPr sz="2158" b="1"/>
            </a:lvl2pPr>
            <a:lvl3pPr marL="986455" indent="0">
              <a:buNone/>
              <a:defRPr sz="1942" b="1"/>
            </a:lvl3pPr>
            <a:lvl4pPr marL="1479682" indent="0">
              <a:buNone/>
              <a:defRPr sz="1726" b="1"/>
            </a:lvl4pPr>
            <a:lvl5pPr marL="1972909" indent="0">
              <a:buNone/>
              <a:defRPr sz="1726" b="1"/>
            </a:lvl5pPr>
            <a:lvl6pPr marL="2466137" indent="0">
              <a:buNone/>
              <a:defRPr sz="1726" b="1"/>
            </a:lvl6pPr>
            <a:lvl7pPr marL="2959364" indent="0">
              <a:buNone/>
              <a:defRPr sz="1726" b="1"/>
            </a:lvl7pPr>
            <a:lvl8pPr marL="3452592" indent="0">
              <a:buNone/>
              <a:defRPr sz="1726" b="1"/>
            </a:lvl8pPr>
            <a:lvl9pPr marL="3945819" indent="0">
              <a:buNone/>
              <a:defRPr sz="172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486" y="5075676"/>
            <a:ext cx="4173240" cy="746555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4018" y="3406301"/>
            <a:ext cx="4193793" cy="1669375"/>
          </a:xfrm>
        </p:spPr>
        <p:txBody>
          <a:bodyPr anchor="b"/>
          <a:lstStyle>
            <a:lvl1pPr marL="0" indent="0">
              <a:buNone/>
              <a:defRPr sz="2589" b="1"/>
            </a:lvl1pPr>
            <a:lvl2pPr marL="493227" indent="0">
              <a:buNone/>
              <a:defRPr sz="2158" b="1"/>
            </a:lvl2pPr>
            <a:lvl3pPr marL="986455" indent="0">
              <a:buNone/>
              <a:defRPr sz="1942" b="1"/>
            </a:lvl3pPr>
            <a:lvl4pPr marL="1479682" indent="0">
              <a:buNone/>
              <a:defRPr sz="1726" b="1"/>
            </a:lvl4pPr>
            <a:lvl5pPr marL="1972909" indent="0">
              <a:buNone/>
              <a:defRPr sz="1726" b="1"/>
            </a:lvl5pPr>
            <a:lvl6pPr marL="2466137" indent="0">
              <a:buNone/>
              <a:defRPr sz="1726" b="1"/>
            </a:lvl6pPr>
            <a:lvl7pPr marL="2959364" indent="0">
              <a:buNone/>
              <a:defRPr sz="1726" b="1"/>
            </a:lvl7pPr>
            <a:lvl8pPr marL="3452592" indent="0">
              <a:buNone/>
              <a:defRPr sz="1726" b="1"/>
            </a:lvl8pPr>
            <a:lvl9pPr marL="3945819" indent="0">
              <a:buNone/>
              <a:defRPr sz="172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94018" y="5075676"/>
            <a:ext cx="4193793" cy="746555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62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89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13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85" y="926359"/>
            <a:ext cx="3181631" cy="3242257"/>
          </a:xfrm>
        </p:spPr>
        <p:txBody>
          <a:bodyPr anchor="b"/>
          <a:lstStyle>
            <a:lvl1pPr>
              <a:defRPr sz="345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3793" y="2000681"/>
            <a:ext cx="4994017" cy="9874732"/>
          </a:xfrm>
        </p:spPr>
        <p:txBody>
          <a:bodyPr/>
          <a:lstStyle>
            <a:lvl1pPr>
              <a:defRPr sz="3452"/>
            </a:lvl1pPr>
            <a:lvl2pPr>
              <a:defRPr sz="3021"/>
            </a:lvl2pPr>
            <a:lvl3pPr>
              <a:defRPr sz="2589"/>
            </a:lvl3pPr>
            <a:lvl4pPr>
              <a:defRPr sz="2158"/>
            </a:lvl4pPr>
            <a:lvl5pPr>
              <a:defRPr sz="2158"/>
            </a:lvl5pPr>
            <a:lvl6pPr>
              <a:defRPr sz="2158"/>
            </a:lvl6pPr>
            <a:lvl7pPr>
              <a:defRPr sz="2158"/>
            </a:lvl7pPr>
            <a:lvl8pPr>
              <a:defRPr sz="2158"/>
            </a:lvl8pPr>
            <a:lvl9pPr>
              <a:defRPr sz="215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485" y="4168616"/>
            <a:ext cx="3181631" cy="7722878"/>
          </a:xfrm>
        </p:spPr>
        <p:txBody>
          <a:bodyPr/>
          <a:lstStyle>
            <a:lvl1pPr marL="0" indent="0">
              <a:buNone/>
              <a:defRPr sz="1726"/>
            </a:lvl1pPr>
            <a:lvl2pPr marL="493227" indent="0">
              <a:buNone/>
              <a:defRPr sz="1510"/>
            </a:lvl2pPr>
            <a:lvl3pPr marL="986455" indent="0">
              <a:buNone/>
              <a:defRPr sz="1295"/>
            </a:lvl3pPr>
            <a:lvl4pPr marL="1479682" indent="0">
              <a:buNone/>
              <a:defRPr sz="1079"/>
            </a:lvl4pPr>
            <a:lvl5pPr marL="1972909" indent="0">
              <a:buNone/>
              <a:defRPr sz="1079"/>
            </a:lvl5pPr>
            <a:lvl6pPr marL="2466137" indent="0">
              <a:buNone/>
              <a:defRPr sz="1079"/>
            </a:lvl6pPr>
            <a:lvl7pPr marL="2959364" indent="0">
              <a:buNone/>
              <a:defRPr sz="1079"/>
            </a:lvl7pPr>
            <a:lvl8pPr marL="3452592" indent="0">
              <a:buNone/>
              <a:defRPr sz="1079"/>
            </a:lvl8pPr>
            <a:lvl9pPr marL="3945819" indent="0">
              <a:buNone/>
              <a:defRPr sz="107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9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85" y="926359"/>
            <a:ext cx="3181631" cy="3242257"/>
          </a:xfrm>
        </p:spPr>
        <p:txBody>
          <a:bodyPr anchor="b"/>
          <a:lstStyle>
            <a:lvl1pPr>
              <a:defRPr sz="345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93793" y="2000681"/>
            <a:ext cx="4994017" cy="9874732"/>
          </a:xfrm>
        </p:spPr>
        <p:txBody>
          <a:bodyPr anchor="t"/>
          <a:lstStyle>
            <a:lvl1pPr marL="0" indent="0">
              <a:buNone/>
              <a:defRPr sz="3452"/>
            </a:lvl1pPr>
            <a:lvl2pPr marL="493227" indent="0">
              <a:buNone/>
              <a:defRPr sz="3021"/>
            </a:lvl2pPr>
            <a:lvl3pPr marL="986455" indent="0">
              <a:buNone/>
              <a:defRPr sz="2589"/>
            </a:lvl3pPr>
            <a:lvl4pPr marL="1479682" indent="0">
              <a:buNone/>
              <a:defRPr sz="2158"/>
            </a:lvl4pPr>
            <a:lvl5pPr marL="1972909" indent="0">
              <a:buNone/>
              <a:defRPr sz="2158"/>
            </a:lvl5pPr>
            <a:lvl6pPr marL="2466137" indent="0">
              <a:buNone/>
              <a:defRPr sz="2158"/>
            </a:lvl6pPr>
            <a:lvl7pPr marL="2959364" indent="0">
              <a:buNone/>
              <a:defRPr sz="2158"/>
            </a:lvl7pPr>
            <a:lvl8pPr marL="3452592" indent="0">
              <a:buNone/>
              <a:defRPr sz="2158"/>
            </a:lvl8pPr>
            <a:lvl9pPr marL="3945819" indent="0">
              <a:buNone/>
              <a:defRPr sz="215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485" y="4168616"/>
            <a:ext cx="3181631" cy="7722878"/>
          </a:xfrm>
        </p:spPr>
        <p:txBody>
          <a:bodyPr/>
          <a:lstStyle>
            <a:lvl1pPr marL="0" indent="0">
              <a:buNone/>
              <a:defRPr sz="1726"/>
            </a:lvl1pPr>
            <a:lvl2pPr marL="493227" indent="0">
              <a:buNone/>
              <a:defRPr sz="1510"/>
            </a:lvl2pPr>
            <a:lvl3pPr marL="986455" indent="0">
              <a:buNone/>
              <a:defRPr sz="1295"/>
            </a:lvl3pPr>
            <a:lvl4pPr marL="1479682" indent="0">
              <a:buNone/>
              <a:defRPr sz="1079"/>
            </a:lvl4pPr>
            <a:lvl5pPr marL="1972909" indent="0">
              <a:buNone/>
              <a:defRPr sz="1079"/>
            </a:lvl5pPr>
            <a:lvl6pPr marL="2466137" indent="0">
              <a:buNone/>
              <a:defRPr sz="1079"/>
            </a:lvl6pPr>
            <a:lvl7pPr marL="2959364" indent="0">
              <a:buNone/>
              <a:defRPr sz="1079"/>
            </a:lvl7pPr>
            <a:lvl8pPr marL="3452592" indent="0">
              <a:buNone/>
              <a:defRPr sz="1079"/>
            </a:lvl8pPr>
            <a:lvl9pPr marL="3945819" indent="0">
              <a:buNone/>
              <a:defRPr sz="107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8200" y="739804"/>
            <a:ext cx="8508325" cy="2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200" y="3699004"/>
            <a:ext cx="8508325" cy="8816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3D88B-46D5-499E-B281-DA067BF620CB}" type="datetimeFigureOut">
              <a:rPr lang="pt-BR" smtClean="0"/>
              <a:t>21/09/2023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C090-E046-445E-90DF-DCFB77A857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41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86455" rtl="0" eaLnBrk="1" latinLnBrk="0" hangingPunct="1">
        <a:lnSpc>
          <a:spcPct val="90000"/>
        </a:lnSpc>
        <a:spcBef>
          <a:spcPct val="0"/>
        </a:spcBef>
        <a:buNone/>
        <a:defRPr sz="47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614" indent="-246614" algn="l" defTabSz="986455" rtl="0" eaLnBrk="1" latinLnBrk="0" hangingPunct="1">
        <a:lnSpc>
          <a:spcPct val="90000"/>
        </a:lnSpc>
        <a:spcBef>
          <a:spcPts val="1079"/>
        </a:spcBef>
        <a:buFont typeface="Arial" panose="020B0604020202020204" pitchFamily="34" charset="0"/>
        <a:buChar char="•"/>
        <a:defRPr sz="3021" kern="1200">
          <a:solidFill>
            <a:schemeClr val="tx1"/>
          </a:solidFill>
          <a:latin typeface="+mn-lt"/>
          <a:ea typeface="+mn-ea"/>
          <a:cs typeface="+mn-cs"/>
        </a:defRPr>
      </a:lvl1pPr>
      <a:lvl2pPr marL="739841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2589" kern="1200">
          <a:solidFill>
            <a:schemeClr val="tx1"/>
          </a:solidFill>
          <a:latin typeface="+mn-lt"/>
          <a:ea typeface="+mn-ea"/>
          <a:cs typeface="+mn-cs"/>
        </a:defRPr>
      </a:lvl2pPr>
      <a:lvl3pPr marL="1233068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2158" kern="1200">
          <a:solidFill>
            <a:schemeClr val="tx1"/>
          </a:solidFill>
          <a:latin typeface="+mn-lt"/>
          <a:ea typeface="+mn-ea"/>
          <a:cs typeface="+mn-cs"/>
        </a:defRPr>
      </a:lvl3pPr>
      <a:lvl4pPr marL="1726296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1942" kern="1200">
          <a:solidFill>
            <a:schemeClr val="tx1"/>
          </a:solidFill>
          <a:latin typeface="+mn-lt"/>
          <a:ea typeface="+mn-ea"/>
          <a:cs typeface="+mn-cs"/>
        </a:defRPr>
      </a:lvl4pPr>
      <a:lvl5pPr marL="2219523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1942" kern="1200">
          <a:solidFill>
            <a:schemeClr val="tx1"/>
          </a:solidFill>
          <a:latin typeface="+mn-lt"/>
          <a:ea typeface="+mn-ea"/>
          <a:cs typeface="+mn-cs"/>
        </a:defRPr>
      </a:lvl5pPr>
      <a:lvl6pPr marL="2712750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1942" kern="1200">
          <a:solidFill>
            <a:schemeClr val="tx1"/>
          </a:solidFill>
          <a:latin typeface="+mn-lt"/>
          <a:ea typeface="+mn-ea"/>
          <a:cs typeface="+mn-cs"/>
        </a:defRPr>
      </a:lvl6pPr>
      <a:lvl7pPr marL="3205978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1942" kern="1200">
          <a:solidFill>
            <a:schemeClr val="tx1"/>
          </a:solidFill>
          <a:latin typeface="+mn-lt"/>
          <a:ea typeface="+mn-ea"/>
          <a:cs typeface="+mn-cs"/>
        </a:defRPr>
      </a:lvl7pPr>
      <a:lvl8pPr marL="3699205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1942" kern="1200">
          <a:solidFill>
            <a:schemeClr val="tx1"/>
          </a:solidFill>
          <a:latin typeface="+mn-lt"/>
          <a:ea typeface="+mn-ea"/>
          <a:cs typeface="+mn-cs"/>
        </a:defRPr>
      </a:lvl8pPr>
      <a:lvl9pPr marL="4192433" indent="-246614" algn="l" defTabSz="986455" rtl="0" eaLnBrk="1" latinLnBrk="0" hangingPunct="1">
        <a:lnSpc>
          <a:spcPct val="90000"/>
        </a:lnSpc>
        <a:spcBef>
          <a:spcPts val="539"/>
        </a:spcBef>
        <a:buFont typeface="Arial" panose="020B0604020202020204" pitchFamily="34" charset="0"/>
        <a:buChar char="•"/>
        <a:defRPr sz="19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1pPr>
      <a:lvl2pPr marL="493227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2pPr>
      <a:lvl3pPr marL="986455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3pPr>
      <a:lvl4pPr marL="1479682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4pPr>
      <a:lvl5pPr marL="1972909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5pPr>
      <a:lvl6pPr marL="2466137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6pPr>
      <a:lvl7pPr marL="2959364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7pPr>
      <a:lvl8pPr marL="3452592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8pPr>
      <a:lvl9pPr marL="3945819" algn="l" defTabSz="986455" rtl="0" eaLnBrk="1" latinLnBrk="0" hangingPunct="1">
        <a:defRPr sz="19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E05AF0-74E7-5800-9E37-9B3768F6E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425" y="2597837"/>
            <a:ext cx="9269874" cy="282384"/>
          </a:xfrm>
        </p:spPr>
        <p:txBody>
          <a:bodyPr>
            <a:noAutofit/>
          </a:bodyPr>
          <a:lstStyle/>
          <a:p>
            <a:r>
              <a:rPr lang="pt-BR" sz="275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(LETRA TIMES NEW ROMAN, TAMANHO 30)</a:t>
            </a:r>
            <a:br>
              <a:rPr lang="pt-BR" sz="2754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Nome completo; 2. Nome completo; 3. Nome completo; 4 Nome completo.</a:t>
            </a:r>
            <a:r>
              <a:rPr lang="pt-BR" sz="2754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75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Titulação do autor; 2. Titulação do autor; 3. Titulação do autor; 4. Titulação do autor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xmlns="" id="{DAA2194D-52D9-4486-BB5B-F4A70BE2B17D}"/>
              </a:ext>
            </a:extLst>
          </p:cNvPr>
          <p:cNvSpPr/>
          <p:nvPr/>
        </p:nvSpPr>
        <p:spPr>
          <a:xfrm>
            <a:off x="235404" y="2952080"/>
            <a:ext cx="4589911" cy="524896"/>
          </a:xfrm>
          <a:prstGeom prst="roundRect">
            <a:avLst/>
          </a:prstGeom>
          <a:solidFill>
            <a:srgbClr val="8F030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2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xmlns="" id="{02AFAD22-550D-CCE6-5079-4147829F2C3C}"/>
              </a:ext>
            </a:extLst>
          </p:cNvPr>
          <p:cNvSpPr/>
          <p:nvPr/>
        </p:nvSpPr>
        <p:spPr>
          <a:xfrm>
            <a:off x="5091335" y="2939960"/>
            <a:ext cx="4589909" cy="524896"/>
          </a:xfrm>
          <a:prstGeom prst="roundRect">
            <a:avLst/>
          </a:prstGeom>
          <a:solidFill>
            <a:srgbClr val="8F030D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725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E3D3A399-67A8-1640-3E17-07405F1B721C}"/>
              </a:ext>
            </a:extLst>
          </p:cNvPr>
          <p:cNvSpPr txBox="1"/>
          <p:nvPr/>
        </p:nvSpPr>
        <p:spPr>
          <a:xfrm>
            <a:off x="154447" y="3570404"/>
            <a:ext cx="488495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dirty="0"/>
              <a:t>XXXXXXXXXXXXXXXXXXXXXXXXXXXXXXXXXX</a:t>
            </a:r>
          </a:p>
          <a:p>
            <a:r>
              <a:rPr lang="pt-BR" sz="2100" dirty="0"/>
              <a:t>XXXXXXXXXXXXXXXXXXXXXXXXXXXXXXXXXX</a:t>
            </a:r>
          </a:p>
          <a:p>
            <a:r>
              <a:rPr lang="pt-BR" sz="21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FF8B801-B9DC-1962-BEA7-1F65C8E727FF}"/>
              </a:ext>
            </a:extLst>
          </p:cNvPr>
          <p:cNvSpPr txBox="1"/>
          <p:nvPr/>
        </p:nvSpPr>
        <p:spPr>
          <a:xfrm>
            <a:off x="5105969" y="3593153"/>
            <a:ext cx="46708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xmlns="" id="{D472A494-EE4B-15CD-9BC9-B3C9E5D21603}"/>
              </a:ext>
            </a:extLst>
          </p:cNvPr>
          <p:cNvSpPr/>
          <p:nvPr/>
        </p:nvSpPr>
        <p:spPr>
          <a:xfrm>
            <a:off x="5105967" y="8847661"/>
            <a:ext cx="4589911" cy="524896"/>
          </a:xfrm>
          <a:prstGeom prst="roundRect">
            <a:avLst/>
          </a:prstGeom>
          <a:solidFill>
            <a:srgbClr val="8F030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2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778C651F-EF69-D6D7-CE8C-6AB627D149E6}"/>
              </a:ext>
            </a:extLst>
          </p:cNvPr>
          <p:cNvSpPr txBox="1"/>
          <p:nvPr/>
        </p:nvSpPr>
        <p:spPr>
          <a:xfrm>
            <a:off x="128364" y="7774221"/>
            <a:ext cx="4670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XXXXXXXXXXXXXXXXXXXXXXXXXXXXXXXXXXXXXXXXXXXXXXXXXXXXXXXXXXXXXXXXXXXXXXXXXXXXXXXXXXXXXXXXXXXXXXXXXXXXXX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xmlns="" id="{0BBADD27-8D5F-B47E-E3FD-839EA3365792}"/>
              </a:ext>
            </a:extLst>
          </p:cNvPr>
          <p:cNvSpPr/>
          <p:nvPr/>
        </p:nvSpPr>
        <p:spPr>
          <a:xfrm>
            <a:off x="235405" y="8847661"/>
            <a:ext cx="4589911" cy="524896"/>
          </a:xfrm>
          <a:prstGeom prst="roundRect">
            <a:avLst/>
          </a:prstGeom>
          <a:solidFill>
            <a:srgbClr val="8F030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2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BCF378CA-34C1-F070-CF18-78BC87FDFFE0}"/>
              </a:ext>
            </a:extLst>
          </p:cNvPr>
          <p:cNvSpPr txBox="1"/>
          <p:nvPr/>
        </p:nvSpPr>
        <p:spPr>
          <a:xfrm>
            <a:off x="154447" y="9587295"/>
            <a:ext cx="46708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778B0E4C-14D9-608F-3B73-06B14E42F83F}"/>
              </a:ext>
            </a:extLst>
          </p:cNvPr>
          <p:cNvSpPr txBox="1"/>
          <p:nvPr/>
        </p:nvSpPr>
        <p:spPr>
          <a:xfrm>
            <a:off x="5091335" y="9587295"/>
            <a:ext cx="46708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xmlns="" id="{FD7DA27F-DB45-2CCC-EBD2-488B2FB619A7}"/>
              </a:ext>
            </a:extLst>
          </p:cNvPr>
          <p:cNvSpPr/>
          <p:nvPr/>
        </p:nvSpPr>
        <p:spPr>
          <a:xfrm>
            <a:off x="2851494" y="11381287"/>
            <a:ext cx="4589911" cy="524896"/>
          </a:xfrm>
          <a:prstGeom prst="roundRect">
            <a:avLst/>
          </a:prstGeom>
          <a:solidFill>
            <a:srgbClr val="8F030D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220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48388BB0-8F02-94BD-03AF-67D0B379F453}"/>
              </a:ext>
            </a:extLst>
          </p:cNvPr>
          <p:cNvSpPr txBox="1"/>
          <p:nvPr/>
        </p:nvSpPr>
        <p:spPr>
          <a:xfrm>
            <a:off x="334614" y="12093561"/>
            <a:ext cx="9269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XXXXXXXXXXXXXXXXXXXXXXXXXXXXXXXXXXXXXXXXXXXXXXXXXXXXXXXXXXXXXXXXXXXXXXXX</a:t>
            </a:r>
          </a:p>
          <a:p>
            <a:pPr marL="342900" indent="-342900">
              <a:buAutoNum type="arabicPeriod"/>
            </a:pPr>
            <a:r>
              <a:rPr lang="pt-BR" dirty="0"/>
              <a:t>XXXXXXXXXXXXXXXXXXXXXXXXXXXXXXXXXXXXXXXXXXXXXXXXXXXXXXXXXXXXXXXXXXXXXXXX</a:t>
            </a:r>
          </a:p>
          <a:p>
            <a:pPr marL="342900" indent="-342900">
              <a:buAutoNum type="arabicPeriod"/>
            </a:pPr>
            <a:r>
              <a:rPr lang="pt-BR" dirty="0"/>
              <a:t>XXXXXXXXXXXXXXXXXXXXXXXXXXXXXXXXXXXXXXXXXXXXXXXXXXXXXXXXXXXXXXXXXXXXXXXX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F81AFDD2-0F81-1EA0-833E-A8A7F74A0EE1}"/>
              </a:ext>
            </a:extLst>
          </p:cNvPr>
          <p:cNvSpPr txBox="1"/>
          <p:nvPr/>
        </p:nvSpPr>
        <p:spPr>
          <a:xfrm>
            <a:off x="714895" y="13123090"/>
            <a:ext cx="8562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Modalidade do trabalho: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Resumo Simples ( ) Resumo Expandido ( )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C32C6D6D-D8F5-EE97-9CE9-76265A0B9E59}"/>
              </a:ext>
            </a:extLst>
          </p:cNvPr>
          <p:cNvSpPr/>
          <p:nvPr/>
        </p:nvSpPr>
        <p:spPr>
          <a:xfrm rot="10800000" flipV="1">
            <a:off x="5105966" y="2997710"/>
            <a:ext cx="4498522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2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xmlns="" id="{34E16B84-9CE8-EA21-7356-B37FA8A72125}"/>
              </a:ext>
            </a:extLst>
          </p:cNvPr>
          <p:cNvSpPr/>
          <p:nvPr/>
        </p:nvSpPr>
        <p:spPr>
          <a:xfrm>
            <a:off x="235404" y="6923827"/>
            <a:ext cx="4589911" cy="603132"/>
          </a:xfrm>
          <a:prstGeom prst="roundRect">
            <a:avLst/>
          </a:prstGeom>
          <a:solidFill>
            <a:srgbClr val="8F030D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2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xmlns="" id="{CC186558-0BFC-5DF8-2266-AC77D1DBDC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79962" y="3046159"/>
            <a:ext cx="4053141" cy="405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47E23A31-8C59-5386-289D-3D2F196E541B}"/>
              </a:ext>
            </a:extLst>
          </p:cNvPr>
          <p:cNvSpPr txBox="1"/>
          <p:nvPr/>
        </p:nvSpPr>
        <p:spPr>
          <a:xfrm>
            <a:off x="2549794" y="186231"/>
            <a:ext cx="80808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D26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DE </a:t>
            </a:r>
            <a:r>
              <a:rPr lang="pt-B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EMPREENDEDORISMO NA SAÚDE</a:t>
            </a:r>
          </a:p>
        </p:txBody>
      </p:sp>
      <p:pic>
        <p:nvPicPr>
          <p:cNvPr id="11" name="Imagem 10" descr="Placa vermelha com letras brancas&#10;&#10;Descrição gerada automaticamente com confiança média">
            <a:extLst>
              <a:ext uri="{FF2B5EF4-FFF2-40B4-BE49-F238E27FC236}">
                <a16:creationId xmlns:a16="http://schemas.microsoft.com/office/drawing/2014/main" xmlns="" id="{6E1CC13A-62E6-778B-F3B1-A1BA336B6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085"/>
            <a:ext cx="3399091" cy="139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30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196</TotalTime>
  <Words>46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TÍTULO (LETRA TIMES NEW ROMAN, TAMANHO 30) 1. Nome completo; 2. Nome completo; 3. Nome completo; 4 Nome completo. 1. Titulação do autor; 2. Titulação do autor; 3. Titulação do autor; 4. Titulação do autor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(LETRA TIMES NEW ROMAN, TAMANHO 54) 1. Nome completo; 2. Nome completo; 3. Nome completo; 4 Nome completo. 1. Titulação do autor; 2. Titulação do autor; 3. Titulação do autor; 4. Titulação do autor</dc:title>
  <dc:creator>Mylena Rayssa</dc:creator>
  <cp:lastModifiedBy>Usuário do Windows</cp:lastModifiedBy>
  <cp:revision>6</cp:revision>
  <dcterms:created xsi:type="dcterms:W3CDTF">2023-08-08T21:04:13Z</dcterms:created>
  <dcterms:modified xsi:type="dcterms:W3CDTF">2023-09-21T05:21:02Z</dcterms:modified>
</cp:coreProperties>
</file>