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Arial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7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782014" y="9313714"/>
            <a:ext cx="4723971" cy="627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Maceió/2024</a:t>
            </a:r>
          </a:p>
        </p:txBody>
      </p:sp>
      <p:sp>
        <p:nvSpPr>
          <p:cNvPr id="3" name="Freeform 3"/>
          <p:cNvSpPr/>
          <p:nvPr/>
        </p:nvSpPr>
        <p:spPr>
          <a:xfrm>
            <a:off x="16218113" y="3"/>
            <a:ext cx="2515226" cy="10401297"/>
          </a:xfrm>
          <a:custGeom>
            <a:avLst/>
            <a:gdLst/>
            <a:ahLst/>
            <a:cxnLst/>
            <a:rect l="l" t="t" r="r" b="b"/>
            <a:pathLst>
              <a:path w="2515226" h="10401297">
                <a:moveTo>
                  <a:pt x="0" y="0"/>
                </a:moveTo>
                <a:lnTo>
                  <a:pt x="2515226" y="0"/>
                </a:lnTo>
                <a:lnTo>
                  <a:pt x="2515226" y="10401297"/>
                </a:lnTo>
                <a:lnTo>
                  <a:pt x="0" y="104012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756043" y="7515934"/>
            <a:ext cx="10375229" cy="1371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799">
                <a:solidFill>
                  <a:srgbClr val="203864"/>
                </a:solidFill>
                <a:latin typeface="Arial"/>
                <a:ea typeface="Arial"/>
                <a:cs typeface="Arial"/>
                <a:sym typeface="Arial"/>
              </a:rPr>
              <a:t>Nomes dos autores, caixa alta e baixa, fonte Arial, tamanho 20, alinhado à direita, espaçamento simples.</a:t>
            </a:r>
          </a:p>
          <a:p>
            <a:pPr algn="r">
              <a:lnSpc>
                <a:spcPts val="3360"/>
              </a:lnSpc>
            </a:pPr>
            <a:endParaRPr lang="en-US" sz="2799">
              <a:solidFill>
                <a:srgbClr val="20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27618" y="4547238"/>
            <a:ext cx="1597408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8"/>
              </a:lnSpc>
            </a:pPr>
            <a:r>
              <a:rPr lang="en-US" sz="2999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TÍTULO DO TRABALHO, CAIXA ALTA, NEGRITO, FONTE ARIAL, TAMANHO 28, CENTRALIZADO, ESPAÇAMENTO 1,0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7" name="Freeform 7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91164" y="10048122"/>
            <a:ext cx="4188102" cy="28575"/>
            <a:chOff x="0" y="0"/>
            <a:chExt cx="5584136" cy="38100"/>
          </a:xfrm>
        </p:grpSpPr>
        <p:sp>
          <p:nvSpPr>
            <p:cNvPr id="9" name="Freeform 9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11" name="Freeform 11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3" name="Freeform 13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4" name="Freeform 14" descr="imagem correta.jpeg"/>
          <p:cNvSpPr/>
          <p:nvPr/>
        </p:nvSpPr>
        <p:spPr>
          <a:xfrm>
            <a:off x="703231" y="366836"/>
            <a:ext cx="3500462" cy="3500462"/>
          </a:xfrm>
          <a:custGeom>
            <a:avLst/>
            <a:gdLst/>
            <a:ahLst/>
            <a:cxnLst/>
            <a:rect l="l" t="t" r="r" b="b"/>
            <a:pathLst>
              <a:path w="3500462" h="3500462">
                <a:moveTo>
                  <a:pt x="0" y="0"/>
                </a:moveTo>
                <a:lnTo>
                  <a:pt x="3500462" y="0"/>
                </a:lnTo>
                <a:lnTo>
                  <a:pt x="3500462" y="3500462"/>
                </a:lnTo>
                <a:lnTo>
                  <a:pt x="0" y="350046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5" name="Freeform 15" descr="Ficheiro:LogoCesmac.png – Wikipédia, a enciclopédia livre"/>
          <p:cNvSpPr/>
          <p:nvPr/>
        </p:nvSpPr>
        <p:spPr>
          <a:xfrm>
            <a:off x="12858776" y="857220"/>
            <a:ext cx="3013054" cy="865287"/>
          </a:xfrm>
          <a:custGeom>
            <a:avLst/>
            <a:gdLst/>
            <a:ahLst/>
            <a:cxnLst/>
            <a:rect l="l" t="t" r="r" b="b"/>
            <a:pathLst>
              <a:path w="3013054" h="865287">
                <a:moveTo>
                  <a:pt x="0" y="0"/>
                </a:moveTo>
                <a:lnTo>
                  <a:pt x="3013054" y="0"/>
                </a:lnTo>
                <a:lnTo>
                  <a:pt x="3013054" y="865287"/>
                </a:lnTo>
                <a:lnTo>
                  <a:pt x="0" y="8652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8619" y="217135"/>
            <a:ext cx="11932583" cy="111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28"/>
              </a:lnSpc>
            </a:pPr>
            <a:r>
              <a:rPr lang="en-US" sz="6600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   Introdução</a:t>
            </a:r>
          </a:p>
        </p:txBody>
      </p:sp>
      <p:grpSp>
        <p:nvGrpSpPr>
          <p:cNvPr id="3" name="Group 3"/>
          <p:cNvGrpSpPr/>
          <p:nvPr/>
        </p:nvGrpSpPr>
        <p:grpSpPr>
          <a:xfrm rot="-5400000">
            <a:off x="12108719" y="4222019"/>
            <a:ext cx="10401297" cy="1957265"/>
            <a:chOff x="0" y="0"/>
            <a:chExt cx="13868396" cy="260968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868400" cy="2609723"/>
            </a:xfrm>
            <a:custGeom>
              <a:avLst/>
              <a:gdLst/>
              <a:ahLst/>
              <a:cxnLst/>
              <a:rect l="l" t="t" r="r" b="b"/>
              <a:pathLst>
                <a:path w="13868400" h="2609723">
                  <a:moveTo>
                    <a:pt x="0" y="0"/>
                  </a:moveTo>
                  <a:lnTo>
                    <a:pt x="13868400" y="0"/>
                  </a:lnTo>
                  <a:lnTo>
                    <a:pt x="13868400" y="2609723"/>
                  </a:lnTo>
                  <a:lnTo>
                    <a:pt x="0" y="2609723"/>
                  </a:lnTo>
                  <a:close/>
                </a:path>
              </a:pathLst>
            </a:custGeom>
            <a:solidFill>
              <a:srgbClr val="31B2E2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348740" y="2307908"/>
            <a:ext cx="14387676" cy="933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33415" lvl="2" indent="-211138" algn="just">
              <a:lnSpc>
                <a:spcPts val="54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 Arial, Caixa alta e baixa, Tamanho 28, Justificado, Espaçamento de 1,5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7" name="Freeform 7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9" name="Freeform 9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1" name="Freeform 11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391164" y="10067172"/>
            <a:ext cx="4188102" cy="28575"/>
            <a:chOff x="0" y="0"/>
            <a:chExt cx="5584136" cy="38100"/>
          </a:xfrm>
        </p:grpSpPr>
        <p:sp>
          <p:nvSpPr>
            <p:cNvPr id="13" name="Freeform 13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731801" y="1327369"/>
            <a:ext cx="5332635" cy="28575"/>
            <a:chOff x="0" y="0"/>
            <a:chExt cx="7110180" cy="38100"/>
          </a:xfrm>
        </p:grpSpPr>
        <p:sp>
          <p:nvSpPr>
            <p:cNvPr id="15" name="Freeform 15"/>
            <p:cNvSpPr/>
            <p:nvPr/>
          </p:nvSpPr>
          <p:spPr>
            <a:xfrm>
              <a:off x="12700" y="0"/>
              <a:ext cx="7084695" cy="38100"/>
            </a:xfrm>
            <a:custGeom>
              <a:avLst/>
              <a:gdLst/>
              <a:ahLst/>
              <a:cxnLst/>
              <a:rect l="l" t="t" r="r" b="b"/>
              <a:pathLst>
                <a:path w="7084695" h="38100">
                  <a:moveTo>
                    <a:pt x="0" y="12700"/>
                  </a:moveTo>
                  <a:lnTo>
                    <a:pt x="7084695" y="0"/>
                  </a:lnTo>
                  <a:lnTo>
                    <a:pt x="7084695" y="254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6" name="Freeform 16" descr="Ficheiro:LogoCesmac.png – Wikipédia, a enciclopédia livre"/>
          <p:cNvSpPr/>
          <p:nvPr/>
        </p:nvSpPr>
        <p:spPr>
          <a:xfrm>
            <a:off x="13501718" y="428592"/>
            <a:ext cx="2441550" cy="701163"/>
          </a:xfrm>
          <a:custGeom>
            <a:avLst/>
            <a:gdLst/>
            <a:ahLst/>
            <a:cxnLst/>
            <a:rect l="l" t="t" r="r" b="b"/>
            <a:pathLst>
              <a:path w="2441550" h="701163">
                <a:moveTo>
                  <a:pt x="0" y="0"/>
                </a:moveTo>
                <a:lnTo>
                  <a:pt x="2441550" y="0"/>
                </a:lnTo>
                <a:lnTo>
                  <a:pt x="2441550" y="701163"/>
                </a:lnTo>
                <a:lnTo>
                  <a:pt x="0" y="70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252"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2734" y="219783"/>
            <a:ext cx="11932583" cy="111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28"/>
              </a:lnSpc>
            </a:pPr>
            <a:r>
              <a:rPr lang="en-US" sz="6600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Objetivo</a:t>
            </a:r>
          </a:p>
        </p:txBody>
      </p:sp>
      <p:grpSp>
        <p:nvGrpSpPr>
          <p:cNvPr id="3" name="Group 3"/>
          <p:cNvGrpSpPr/>
          <p:nvPr/>
        </p:nvGrpSpPr>
        <p:grpSpPr>
          <a:xfrm rot="-5400000">
            <a:off x="12108719" y="4222019"/>
            <a:ext cx="10401297" cy="1957265"/>
            <a:chOff x="0" y="0"/>
            <a:chExt cx="13868396" cy="260968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868400" cy="2609723"/>
            </a:xfrm>
            <a:custGeom>
              <a:avLst/>
              <a:gdLst/>
              <a:ahLst/>
              <a:cxnLst/>
              <a:rect l="l" t="t" r="r" b="b"/>
              <a:pathLst>
                <a:path w="13868400" h="2609723">
                  <a:moveTo>
                    <a:pt x="0" y="0"/>
                  </a:moveTo>
                  <a:lnTo>
                    <a:pt x="13868400" y="0"/>
                  </a:lnTo>
                  <a:lnTo>
                    <a:pt x="13868400" y="2609723"/>
                  </a:lnTo>
                  <a:lnTo>
                    <a:pt x="0" y="2609723"/>
                  </a:lnTo>
                  <a:close/>
                </a:path>
              </a:pathLst>
            </a:custGeom>
            <a:solidFill>
              <a:srgbClr val="31B2E2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348740" y="2307908"/>
            <a:ext cx="15590520" cy="933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33415" lvl="2" indent="-211138" algn="just">
              <a:lnSpc>
                <a:spcPts val="54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 Arial, Caixa alta e baixa, Tamanho 28, Justificado, Espaçamento de 1,5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7" name="Freeform 7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9" name="Freeform 9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1" name="Freeform 11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391164" y="10067172"/>
            <a:ext cx="4188102" cy="28575"/>
            <a:chOff x="0" y="0"/>
            <a:chExt cx="5584136" cy="38100"/>
          </a:xfrm>
        </p:grpSpPr>
        <p:sp>
          <p:nvSpPr>
            <p:cNvPr id="13" name="Freeform 13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731801" y="1330017"/>
            <a:ext cx="5956750" cy="25927"/>
            <a:chOff x="0" y="0"/>
            <a:chExt cx="7942333" cy="34569"/>
          </a:xfrm>
        </p:grpSpPr>
        <p:sp>
          <p:nvSpPr>
            <p:cNvPr id="15" name="Freeform 15"/>
            <p:cNvSpPr/>
            <p:nvPr/>
          </p:nvSpPr>
          <p:spPr>
            <a:xfrm>
              <a:off x="12700" y="0"/>
              <a:ext cx="7916926" cy="34544"/>
            </a:xfrm>
            <a:custGeom>
              <a:avLst/>
              <a:gdLst/>
              <a:ahLst/>
              <a:cxnLst/>
              <a:rect l="l" t="t" r="r" b="b"/>
              <a:pathLst>
                <a:path w="7916926" h="34544">
                  <a:moveTo>
                    <a:pt x="0" y="9144"/>
                  </a:moveTo>
                  <a:lnTo>
                    <a:pt x="7916926" y="0"/>
                  </a:lnTo>
                  <a:lnTo>
                    <a:pt x="7916926" y="25400"/>
                  </a:lnTo>
                  <a:lnTo>
                    <a:pt x="0" y="34544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6" name="Freeform 16" descr="Ficheiro:LogoCesmac.png – Wikipédia, a enciclopédia livre"/>
          <p:cNvSpPr/>
          <p:nvPr/>
        </p:nvSpPr>
        <p:spPr>
          <a:xfrm>
            <a:off x="13501718" y="428592"/>
            <a:ext cx="2441550" cy="701163"/>
          </a:xfrm>
          <a:custGeom>
            <a:avLst/>
            <a:gdLst/>
            <a:ahLst/>
            <a:cxnLst/>
            <a:rect l="l" t="t" r="r" b="b"/>
            <a:pathLst>
              <a:path w="2441550" h="701163">
                <a:moveTo>
                  <a:pt x="0" y="0"/>
                </a:moveTo>
                <a:lnTo>
                  <a:pt x="2441550" y="0"/>
                </a:lnTo>
                <a:lnTo>
                  <a:pt x="2441550" y="701163"/>
                </a:lnTo>
                <a:lnTo>
                  <a:pt x="0" y="70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252"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2734" y="219783"/>
            <a:ext cx="11932583" cy="111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28"/>
              </a:lnSpc>
            </a:pPr>
            <a:r>
              <a:rPr lang="en-US" sz="6600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Métodos</a:t>
            </a:r>
          </a:p>
        </p:txBody>
      </p:sp>
      <p:grpSp>
        <p:nvGrpSpPr>
          <p:cNvPr id="3" name="Group 3"/>
          <p:cNvGrpSpPr/>
          <p:nvPr/>
        </p:nvGrpSpPr>
        <p:grpSpPr>
          <a:xfrm rot="-5400000">
            <a:off x="12108719" y="4222019"/>
            <a:ext cx="10401297" cy="1957265"/>
            <a:chOff x="0" y="0"/>
            <a:chExt cx="13868396" cy="260968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868400" cy="2609723"/>
            </a:xfrm>
            <a:custGeom>
              <a:avLst/>
              <a:gdLst/>
              <a:ahLst/>
              <a:cxnLst/>
              <a:rect l="l" t="t" r="r" b="b"/>
              <a:pathLst>
                <a:path w="13868400" h="2609723">
                  <a:moveTo>
                    <a:pt x="0" y="0"/>
                  </a:moveTo>
                  <a:lnTo>
                    <a:pt x="13868400" y="0"/>
                  </a:lnTo>
                  <a:lnTo>
                    <a:pt x="13868400" y="2609723"/>
                  </a:lnTo>
                  <a:lnTo>
                    <a:pt x="0" y="2609723"/>
                  </a:lnTo>
                  <a:close/>
                </a:path>
              </a:pathLst>
            </a:custGeom>
            <a:solidFill>
              <a:srgbClr val="31B2E2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348740" y="2307908"/>
            <a:ext cx="15590520" cy="933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33415" lvl="2" indent="-211138" algn="just">
              <a:lnSpc>
                <a:spcPts val="54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 Arial, Caixa alta e baixa, Tamanho 28, Justificado, Espaçamento de 1,5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7" name="Freeform 7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9" name="Freeform 9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1" name="Freeform 11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391164" y="10067172"/>
            <a:ext cx="4188102" cy="28575"/>
            <a:chOff x="0" y="0"/>
            <a:chExt cx="5584136" cy="38100"/>
          </a:xfrm>
        </p:grpSpPr>
        <p:sp>
          <p:nvSpPr>
            <p:cNvPr id="13" name="Freeform 13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731801" y="1330017"/>
            <a:ext cx="5956750" cy="25927"/>
            <a:chOff x="0" y="0"/>
            <a:chExt cx="7942333" cy="34569"/>
          </a:xfrm>
        </p:grpSpPr>
        <p:sp>
          <p:nvSpPr>
            <p:cNvPr id="15" name="Freeform 15"/>
            <p:cNvSpPr/>
            <p:nvPr/>
          </p:nvSpPr>
          <p:spPr>
            <a:xfrm>
              <a:off x="12700" y="0"/>
              <a:ext cx="7916926" cy="34544"/>
            </a:xfrm>
            <a:custGeom>
              <a:avLst/>
              <a:gdLst/>
              <a:ahLst/>
              <a:cxnLst/>
              <a:rect l="l" t="t" r="r" b="b"/>
              <a:pathLst>
                <a:path w="7916926" h="34544">
                  <a:moveTo>
                    <a:pt x="0" y="9144"/>
                  </a:moveTo>
                  <a:lnTo>
                    <a:pt x="7916926" y="0"/>
                  </a:lnTo>
                  <a:lnTo>
                    <a:pt x="7916926" y="25400"/>
                  </a:lnTo>
                  <a:lnTo>
                    <a:pt x="0" y="34544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6" name="Freeform 16" descr="Ficheiro:LogoCesmac.png – Wikipédia, a enciclopédia livre"/>
          <p:cNvSpPr/>
          <p:nvPr/>
        </p:nvSpPr>
        <p:spPr>
          <a:xfrm>
            <a:off x="13501718" y="428592"/>
            <a:ext cx="2441550" cy="701163"/>
          </a:xfrm>
          <a:custGeom>
            <a:avLst/>
            <a:gdLst/>
            <a:ahLst/>
            <a:cxnLst/>
            <a:rect l="l" t="t" r="r" b="b"/>
            <a:pathLst>
              <a:path w="2441550" h="701163">
                <a:moveTo>
                  <a:pt x="0" y="0"/>
                </a:moveTo>
                <a:lnTo>
                  <a:pt x="2441550" y="0"/>
                </a:lnTo>
                <a:lnTo>
                  <a:pt x="2441550" y="701163"/>
                </a:lnTo>
                <a:lnTo>
                  <a:pt x="0" y="70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252"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2734" y="219783"/>
            <a:ext cx="11932583" cy="111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28"/>
              </a:lnSpc>
            </a:pPr>
            <a:r>
              <a:rPr lang="en-US" sz="6600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Resultados</a:t>
            </a:r>
          </a:p>
        </p:txBody>
      </p:sp>
      <p:grpSp>
        <p:nvGrpSpPr>
          <p:cNvPr id="3" name="Group 3"/>
          <p:cNvGrpSpPr/>
          <p:nvPr/>
        </p:nvGrpSpPr>
        <p:grpSpPr>
          <a:xfrm rot="-5400000">
            <a:off x="12108719" y="4222019"/>
            <a:ext cx="10401297" cy="1957265"/>
            <a:chOff x="0" y="0"/>
            <a:chExt cx="13868396" cy="260968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868400" cy="2609723"/>
            </a:xfrm>
            <a:custGeom>
              <a:avLst/>
              <a:gdLst/>
              <a:ahLst/>
              <a:cxnLst/>
              <a:rect l="l" t="t" r="r" b="b"/>
              <a:pathLst>
                <a:path w="13868400" h="2609723">
                  <a:moveTo>
                    <a:pt x="0" y="0"/>
                  </a:moveTo>
                  <a:lnTo>
                    <a:pt x="13868400" y="0"/>
                  </a:lnTo>
                  <a:lnTo>
                    <a:pt x="13868400" y="2609723"/>
                  </a:lnTo>
                  <a:lnTo>
                    <a:pt x="0" y="2609723"/>
                  </a:lnTo>
                  <a:close/>
                </a:path>
              </a:pathLst>
            </a:custGeom>
            <a:solidFill>
              <a:srgbClr val="31B2E2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348740" y="2307908"/>
            <a:ext cx="15590520" cy="933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33415" lvl="2" indent="-211138" algn="just">
              <a:lnSpc>
                <a:spcPts val="5400"/>
              </a:lnSpc>
              <a:buFont typeface="Arial"/>
              <a:buChar char="⚬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 Arial, Caixa alta e baixa, Tamanho 28, Justificado, Espaçamento de 1,5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7" name="Freeform 7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9" name="Freeform 9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1" name="Freeform 11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391164" y="10067172"/>
            <a:ext cx="4188102" cy="28575"/>
            <a:chOff x="0" y="0"/>
            <a:chExt cx="5584136" cy="38100"/>
          </a:xfrm>
        </p:grpSpPr>
        <p:sp>
          <p:nvSpPr>
            <p:cNvPr id="13" name="Freeform 13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731801" y="1330017"/>
            <a:ext cx="5956750" cy="25927"/>
            <a:chOff x="0" y="0"/>
            <a:chExt cx="7942333" cy="34569"/>
          </a:xfrm>
        </p:grpSpPr>
        <p:sp>
          <p:nvSpPr>
            <p:cNvPr id="15" name="Freeform 15"/>
            <p:cNvSpPr/>
            <p:nvPr/>
          </p:nvSpPr>
          <p:spPr>
            <a:xfrm>
              <a:off x="12700" y="0"/>
              <a:ext cx="7916926" cy="34544"/>
            </a:xfrm>
            <a:custGeom>
              <a:avLst/>
              <a:gdLst/>
              <a:ahLst/>
              <a:cxnLst/>
              <a:rect l="l" t="t" r="r" b="b"/>
              <a:pathLst>
                <a:path w="7916926" h="34544">
                  <a:moveTo>
                    <a:pt x="0" y="9144"/>
                  </a:moveTo>
                  <a:lnTo>
                    <a:pt x="7916926" y="0"/>
                  </a:lnTo>
                  <a:lnTo>
                    <a:pt x="7916926" y="25400"/>
                  </a:lnTo>
                  <a:lnTo>
                    <a:pt x="0" y="34544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6" name="Freeform 16" descr="Ficheiro:LogoCesmac.png – Wikipédia, a enciclopédia livre"/>
          <p:cNvSpPr/>
          <p:nvPr/>
        </p:nvSpPr>
        <p:spPr>
          <a:xfrm>
            <a:off x="13501718" y="428592"/>
            <a:ext cx="2441550" cy="701163"/>
          </a:xfrm>
          <a:custGeom>
            <a:avLst/>
            <a:gdLst/>
            <a:ahLst/>
            <a:cxnLst/>
            <a:rect l="l" t="t" r="r" b="b"/>
            <a:pathLst>
              <a:path w="2441550" h="701163">
                <a:moveTo>
                  <a:pt x="0" y="0"/>
                </a:moveTo>
                <a:lnTo>
                  <a:pt x="2441550" y="0"/>
                </a:lnTo>
                <a:lnTo>
                  <a:pt x="2441550" y="701163"/>
                </a:lnTo>
                <a:lnTo>
                  <a:pt x="0" y="70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252"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2734" y="219783"/>
            <a:ext cx="11932583" cy="111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28"/>
              </a:lnSpc>
            </a:pPr>
            <a:r>
              <a:rPr lang="en-US" sz="6600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Conclusão</a:t>
            </a:r>
          </a:p>
        </p:txBody>
      </p:sp>
      <p:grpSp>
        <p:nvGrpSpPr>
          <p:cNvPr id="3" name="Group 3"/>
          <p:cNvGrpSpPr/>
          <p:nvPr/>
        </p:nvGrpSpPr>
        <p:grpSpPr>
          <a:xfrm rot="-5400000">
            <a:off x="12108719" y="4222019"/>
            <a:ext cx="10401297" cy="1957265"/>
            <a:chOff x="0" y="0"/>
            <a:chExt cx="13868396" cy="260968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868400" cy="2609723"/>
            </a:xfrm>
            <a:custGeom>
              <a:avLst/>
              <a:gdLst/>
              <a:ahLst/>
              <a:cxnLst/>
              <a:rect l="l" t="t" r="r" b="b"/>
              <a:pathLst>
                <a:path w="13868400" h="2609723">
                  <a:moveTo>
                    <a:pt x="0" y="0"/>
                  </a:moveTo>
                  <a:lnTo>
                    <a:pt x="13868400" y="0"/>
                  </a:lnTo>
                  <a:lnTo>
                    <a:pt x="13868400" y="2609723"/>
                  </a:lnTo>
                  <a:lnTo>
                    <a:pt x="0" y="2609723"/>
                  </a:lnTo>
                  <a:close/>
                </a:path>
              </a:pathLst>
            </a:custGeom>
            <a:solidFill>
              <a:srgbClr val="31B2E2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348740" y="2307908"/>
            <a:ext cx="15590520" cy="9448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54528" lvl="2" indent="-218176" algn="just">
              <a:lnSpc>
                <a:spcPts val="5580"/>
              </a:lnSpc>
              <a:buFont typeface="Arial"/>
              <a:buChar char="⚬"/>
            </a:pP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 Arial, Caixa alta e baixa, Tamanho 28, Justificado, Espaçamento de 1,5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7" name="Freeform 7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9" name="Freeform 9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1" name="Freeform 11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391164" y="10067172"/>
            <a:ext cx="4188102" cy="28575"/>
            <a:chOff x="0" y="0"/>
            <a:chExt cx="5584136" cy="38100"/>
          </a:xfrm>
        </p:grpSpPr>
        <p:sp>
          <p:nvSpPr>
            <p:cNvPr id="13" name="Freeform 13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731801" y="1330017"/>
            <a:ext cx="5956750" cy="25927"/>
            <a:chOff x="0" y="0"/>
            <a:chExt cx="7942333" cy="34569"/>
          </a:xfrm>
        </p:grpSpPr>
        <p:sp>
          <p:nvSpPr>
            <p:cNvPr id="15" name="Freeform 15"/>
            <p:cNvSpPr/>
            <p:nvPr/>
          </p:nvSpPr>
          <p:spPr>
            <a:xfrm>
              <a:off x="12700" y="0"/>
              <a:ext cx="7916926" cy="34544"/>
            </a:xfrm>
            <a:custGeom>
              <a:avLst/>
              <a:gdLst/>
              <a:ahLst/>
              <a:cxnLst/>
              <a:rect l="l" t="t" r="r" b="b"/>
              <a:pathLst>
                <a:path w="7916926" h="34544">
                  <a:moveTo>
                    <a:pt x="0" y="9144"/>
                  </a:moveTo>
                  <a:lnTo>
                    <a:pt x="7916926" y="0"/>
                  </a:lnTo>
                  <a:lnTo>
                    <a:pt x="7916926" y="25400"/>
                  </a:lnTo>
                  <a:lnTo>
                    <a:pt x="0" y="34544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6" name="Freeform 16" descr="Ficheiro:LogoCesmac.png – Wikipédia, a enciclopédia livre"/>
          <p:cNvSpPr/>
          <p:nvPr/>
        </p:nvSpPr>
        <p:spPr>
          <a:xfrm>
            <a:off x="13501718" y="428592"/>
            <a:ext cx="2441550" cy="701163"/>
          </a:xfrm>
          <a:custGeom>
            <a:avLst/>
            <a:gdLst/>
            <a:ahLst/>
            <a:cxnLst/>
            <a:rect l="l" t="t" r="r" b="b"/>
            <a:pathLst>
              <a:path w="2441550" h="701163">
                <a:moveTo>
                  <a:pt x="0" y="0"/>
                </a:moveTo>
                <a:lnTo>
                  <a:pt x="2441550" y="0"/>
                </a:lnTo>
                <a:lnTo>
                  <a:pt x="2441550" y="701163"/>
                </a:lnTo>
                <a:lnTo>
                  <a:pt x="0" y="70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252"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2734" y="219783"/>
            <a:ext cx="11932583" cy="111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28"/>
              </a:lnSpc>
            </a:pPr>
            <a:r>
              <a:rPr lang="en-US" sz="6600" b="1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Referências</a:t>
            </a:r>
          </a:p>
        </p:txBody>
      </p:sp>
      <p:grpSp>
        <p:nvGrpSpPr>
          <p:cNvPr id="3" name="Group 3"/>
          <p:cNvGrpSpPr/>
          <p:nvPr/>
        </p:nvGrpSpPr>
        <p:grpSpPr>
          <a:xfrm rot="-5400000">
            <a:off x="12108719" y="4222019"/>
            <a:ext cx="10401297" cy="1957265"/>
            <a:chOff x="0" y="0"/>
            <a:chExt cx="13868396" cy="260968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868400" cy="2609723"/>
            </a:xfrm>
            <a:custGeom>
              <a:avLst/>
              <a:gdLst/>
              <a:ahLst/>
              <a:cxnLst/>
              <a:rect l="l" t="t" r="r" b="b"/>
              <a:pathLst>
                <a:path w="13868400" h="2609723">
                  <a:moveTo>
                    <a:pt x="0" y="0"/>
                  </a:moveTo>
                  <a:lnTo>
                    <a:pt x="13868400" y="0"/>
                  </a:lnTo>
                  <a:lnTo>
                    <a:pt x="13868400" y="2609723"/>
                  </a:lnTo>
                  <a:lnTo>
                    <a:pt x="0" y="2609723"/>
                  </a:lnTo>
                  <a:close/>
                </a:path>
              </a:pathLst>
            </a:custGeom>
            <a:solidFill>
              <a:srgbClr val="31B2E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712734" y="6741630"/>
            <a:ext cx="28575" cy="3034508"/>
            <a:chOff x="0" y="0"/>
            <a:chExt cx="38100" cy="4046011"/>
          </a:xfrm>
        </p:grpSpPr>
        <p:sp>
          <p:nvSpPr>
            <p:cNvPr id="6" name="Freeform 6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372092" y="7042159"/>
            <a:ext cx="28575" cy="3034508"/>
            <a:chOff x="0" y="0"/>
            <a:chExt cx="38100" cy="4046011"/>
          </a:xfrm>
        </p:grpSpPr>
        <p:sp>
          <p:nvSpPr>
            <p:cNvPr id="8" name="Freeform 8"/>
            <p:cNvSpPr/>
            <p:nvPr/>
          </p:nvSpPr>
          <p:spPr>
            <a:xfrm>
              <a:off x="0" y="12700"/>
              <a:ext cx="38100" cy="4020693"/>
            </a:xfrm>
            <a:custGeom>
              <a:avLst/>
              <a:gdLst/>
              <a:ahLst/>
              <a:cxnLst/>
              <a:rect l="l" t="t" r="r" b="b"/>
              <a:pathLst>
                <a:path w="38100" h="4020693">
                  <a:moveTo>
                    <a:pt x="0" y="4020566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25400" y="4020693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703231" y="9766643"/>
            <a:ext cx="4188102" cy="28575"/>
            <a:chOff x="0" y="0"/>
            <a:chExt cx="5584136" cy="38100"/>
          </a:xfrm>
        </p:grpSpPr>
        <p:sp>
          <p:nvSpPr>
            <p:cNvPr id="10" name="Freeform 10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391164" y="10067172"/>
            <a:ext cx="4188102" cy="28575"/>
            <a:chOff x="0" y="0"/>
            <a:chExt cx="5584136" cy="38100"/>
          </a:xfrm>
        </p:grpSpPr>
        <p:sp>
          <p:nvSpPr>
            <p:cNvPr id="12" name="Freeform 12"/>
            <p:cNvSpPr/>
            <p:nvPr/>
          </p:nvSpPr>
          <p:spPr>
            <a:xfrm>
              <a:off x="12700" y="0"/>
              <a:ext cx="5558790" cy="38100"/>
            </a:xfrm>
            <a:custGeom>
              <a:avLst/>
              <a:gdLst/>
              <a:ahLst/>
              <a:cxnLst/>
              <a:rect l="l" t="t" r="r" b="b"/>
              <a:pathLst>
                <a:path w="5558790" h="38100">
                  <a:moveTo>
                    <a:pt x="0" y="0"/>
                  </a:moveTo>
                  <a:lnTo>
                    <a:pt x="5558790" y="12700"/>
                  </a:lnTo>
                  <a:lnTo>
                    <a:pt x="5558790" y="3810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731801" y="1330017"/>
            <a:ext cx="5956750" cy="25927"/>
            <a:chOff x="0" y="0"/>
            <a:chExt cx="7942333" cy="34569"/>
          </a:xfrm>
        </p:grpSpPr>
        <p:sp>
          <p:nvSpPr>
            <p:cNvPr id="14" name="Freeform 14"/>
            <p:cNvSpPr/>
            <p:nvPr/>
          </p:nvSpPr>
          <p:spPr>
            <a:xfrm>
              <a:off x="12700" y="0"/>
              <a:ext cx="7916926" cy="34544"/>
            </a:xfrm>
            <a:custGeom>
              <a:avLst/>
              <a:gdLst/>
              <a:ahLst/>
              <a:cxnLst/>
              <a:rect l="l" t="t" r="r" b="b"/>
              <a:pathLst>
                <a:path w="7916926" h="34544">
                  <a:moveTo>
                    <a:pt x="0" y="9144"/>
                  </a:moveTo>
                  <a:lnTo>
                    <a:pt x="7916926" y="0"/>
                  </a:lnTo>
                  <a:lnTo>
                    <a:pt x="7916926" y="25400"/>
                  </a:lnTo>
                  <a:lnTo>
                    <a:pt x="0" y="34544"/>
                  </a:lnTo>
                  <a:close/>
                </a:path>
              </a:pathLst>
            </a:custGeom>
            <a:solidFill>
              <a:srgbClr val="BF852E"/>
            </a:solidFill>
          </p:spPr>
        </p:sp>
      </p:grpSp>
      <p:sp>
        <p:nvSpPr>
          <p:cNvPr id="15" name="TextBox 15"/>
          <p:cNvSpPr txBox="1"/>
          <p:nvPr/>
        </p:nvSpPr>
        <p:spPr>
          <a:xfrm>
            <a:off x="1055634" y="2708433"/>
            <a:ext cx="14436863" cy="1371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91188" lvl="2" indent="-197063" algn="just">
              <a:lnSpc>
                <a:spcPts val="3360"/>
              </a:lnSpc>
              <a:buFont typeface="Arial"/>
              <a:buChar char="⚬"/>
            </a:pPr>
            <a:r>
              <a:rPr lang="en-US" sz="27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3-5 principais referências.</a:t>
            </a:r>
          </a:p>
          <a:p>
            <a:pPr marL="591188" lvl="2" indent="-197063" algn="just">
              <a:lnSpc>
                <a:spcPts val="3360"/>
              </a:lnSpc>
              <a:buFont typeface="Arial"/>
              <a:buChar char="⚬"/>
            </a:pPr>
            <a:r>
              <a:rPr lang="en-US" sz="27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normas da ABNT, Arial, Caixa alta e baixa, Tamanho 28, Justificado, Espaçamento simples.</a:t>
            </a:r>
          </a:p>
        </p:txBody>
      </p:sp>
      <p:sp>
        <p:nvSpPr>
          <p:cNvPr id="16" name="Freeform 16" descr="Ficheiro:LogoCesmac.png – Wikipédia, a enciclopédia livre"/>
          <p:cNvSpPr/>
          <p:nvPr/>
        </p:nvSpPr>
        <p:spPr>
          <a:xfrm>
            <a:off x="13501718" y="428592"/>
            <a:ext cx="2441550" cy="701163"/>
          </a:xfrm>
          <a:custGeom>
            <a:avLst/>
            <a:gdLst/>
            <a:ahLst/>
            <a:cxnLst/>
            <a:rect l="l" t="t" r="r" b="b"/>
            <a:pathLst>
              <a:path w="2441550" h="701163">
                <a:moveTo>
                  <a:pt x="0" y="0"/>
                </a:moveTo>
                <a:lnTo>
                  <a:pt x="2441550" y="0"/>
                </a:lnTo>
                <a:lnTo>
                  <a:pt x="2441550" y="701163"/>
                </a:lnTo>
                <a:lnTo>
                  <a:pt x="0" y="70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252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</Words>
  <Application>Microsoft Office PowerPoint</Application>
  <PresentationFormat>Personalizar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Arial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APRESENTAÇÃO MODALIDADE ORAL.pptx (3)</dc:title>
  <dc:creator>Felipe Rebêlo</dc:creator>
  <cp:lastModifiedBy>Felipe Lima Rebelo</cp:lastModifiedBy>
  <cp:revision>1</cp:revision>
  <dcterms:created xsi:type="dcterms:W3CDTF">2006-08-16T00:00:00Z</dcterms:created>
  <dcterms:modified xsi:type="dcterms:W3CDTF">2024-10-16T21:21:01Z</dcterms:modified>
  <dc:identifier>DAGSubvEd1E</dc:identifier>
</cp:coreProperties>
</file>