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H3V+DQGroEWhxntytyqlU6cis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493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3" name="Google Shape;33;p13"/>
          <p:cNvSpPr txBox="1"/>
          <p:nvPr/>
        </p:nvSpPr>
        <p:spPr>
          <a:xfrm>
            <a:off x="2692904" y="6491808"/>
            <a:ext cx="36774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Jorneduc2016. Fiocruz, Brasília/DF. 22 a 24 de setembro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583112" y="5199458"/>
            <a:ext cx="7005637" cy="121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Autor 1</a:t>
            </a:r>
            <a:endParaRPr>
              <a:solidFill>
                <a:srgbClr val="FF0000"/>
              </a:solidFill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Autor 2</a:t>
            </a:r>
            <a:endParaRPr>
              <a:solidFill>
                <a:srgbClr val="FF0000"/>
              </a:solidFill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Autor 3</a:t>
            </a:r>
            <a:endParaRPr>
              <a:solidFill>
                <a:srgbClr val="FF0000"/>
              </a:solidFill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Autor 4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69341" y="3974068"/>
            <a:ext cx="84053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ftr" idx="11"/>
          </p:nvPr>
        </p:nvSpPr>
        <p:spPr>
          <a:xfrm>
            <a:off x="0" y="6358597"/>
            <a:ext cx="9144000" cy="49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dirty="0"/>
              <a:t>Semana de Geografia 2021 – 01, 02 e 03 de dezembro de 2021</a:t>
            </a:r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3325FE-1F50-4C7C-90D1-B1D249E4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612" y="115322"/>
            <a:ext cx="4586760" cy="30561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1785332" y="941577"/>
            <a:ext cx="6503234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just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dirty="0"/>
              <a:t>Semana de Geografia 2021 – 01, 02 e 03 de dezembro de 2021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B2447-B5B9-4467-BB4E-AC8BE9732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AC45E7-3FF2-4AE4-B4F5-B5284084D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5625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575563" y="2345683"/>
            <a:ext cx="7886700" cy="362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	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	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1742053" y="874803"/>
            <a:ext cx="6720210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Objetivo do trabalho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just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dirty="0"/>
              <a:t>Semana de Geografia 2021 – 01, 02 e 03 de dezembro de 2021</a:t>
            </a:r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47FFAA-A4E0-4C11-9EE1-9C485360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2862" cy="18228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575563" y="1980401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1866039" y="874803"/>
            <a:ext cx="6596224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Revisão de literatura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just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5E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dirty="0"/>
              <a:t>Semana de Geografia 2021 – 01, 02 e 03 de dezembro de 2021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0070048-1772-4345-B2C3-2F37813E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5625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597654" y="1757542"/>
            <a:ext cx="7886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2012116" y="917993"/>
            <a:ext cx="6503234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r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5E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dirty="0"/>
              <a:t>Semana de Geografia 2021 – 01, 02 e 03 de dezembro de 2021</a:t>
            </a:r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4C5262-6C46-4899-86BB-11C414E38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B541F02-FABB-4F36-A6EB-34F8814A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5625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86663" y="1984707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sp>
        <p:nvSpPr>
          <p:cNvPr id="139" name="Google Shape;139;p7"/>
          <p:cNvSpPr txBox="1"/>
          <p:nvPr/>
        </p:nvSpPr>
        <p:spPr>
          <a:xfrm>
            <a:off x="1172705" y="734460"/>
            <a:ext cx="7200658" cy="90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Principais resultados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estudo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0" name="Google Shape;140;p7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dirty="0"/>
              <a:t>Semana de Geografia 2021 – 01, 02 e 03 de dezembro de 2021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EB1357-6097-4205-A34A-EB2571AD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5625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610648" y="2728622"/>
            <a:ext cx="7886700" cy="303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	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2583051" y="750243"/>
            <a:ext cx="5790312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Conclusões/Considerações </a:t>
            </a:r>
            <a:r>
              <a:rPr lang="pt-B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Finais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just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5E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dirty="0"/>
              <a:t> Semana de Geografia 2021 – 01, 02 e 03 de dezembro de 2021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EB4E54-ACB0-4523-BF9A-A7746C4D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5625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575563" y="2306085"/>
            <a:ext cx="7886700" cy="3753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sp>
        <p:nvSpPr>
          <p:cNvPr id="115" name="Google Shape;115;p4"/>
          <p:cNvSpPr txBox="1"/>
          <p:nvPr/>
        </p:nvSpPr>
        <p:spPr>
          <a:xfrm>
            <a:off x="1866039" y="874803"/>
            <a:ext cx="6596224" cy="78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just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dirty="0"/>
              <a:t>Semana de Geografia 2021 – 01, 02 e 03 de dezembro de 2021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8E3853A-5C4B-48B6-9C34-5C846695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605685" y="1804861"/>
            <a:ext cx="7514337" cy="3248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41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endParaRPr sz="407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r>
              <a:rPr lang="pt-BR" sz="4070"/>
              <a:t>E-mail: </a:t>
            </a:r>
            <a:endParaRPr/>
          </a:p>
          <a:p>
            <a:pPr marL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70"/>
              <a:buNone/>
            </a:pPr>
            <a:r>
              <a:rPr lang="pt-BR" sz="4070"/>
              <a:t>Muito obrigado!</a:t>
            </a:r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ftr" idx="11"/>
          </p:nvPr>
        </p:nvSpPr>
        <p:spPr>
          <a:xfrm>
            <a:off x="0" y="6356351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dirty="0"/>
              <a:t>Semana de Geografia 2021 – 01, 02 e 03 de dezembro de 2021</a:t>
            </a:r>
          </a:p>
          <a:p>
            <a:pPr lvl="0"/>
            <a:endParaRPr lang="pt-B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911D1F-19B7-4497-8B99-97A80FCC3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5625" cy="1825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165</Words>
  <Application>Microsoft Office PowerPoint</Application>
  <PresentationFormat>Apresentação na tela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Wellington Santos</dc:creator>
  <cp:lastModifiedBy>Ana Regina Serafim</cp:lastModifiedBy>
  <cp:revision>9</cp:revision>
  <dcterms:created xsi:type="dcterms:W3CDTF">2016-09-16T17:25:34Z</dcterms:created>
  <dcterms:modified xsi:type="dcterms:W3CDTF">2021-11-10T20:34:07Z</dcterms:modified>
</cp:coreProperties>
</file>