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32404050" cy="43205400"/>
  <p:notesSz cx="6888163" cy="100203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7AE"/>
    <a:srgbClr val="0204B5"/>
    <a:srgbClr val="D9E9F7"/>
    <a:srgbClr val="CC0000"/>
    <a:srgbClr val="FFB84F"/>
    <a:srgbClr val="99CCFF"/>
    <a:srgbClr val="FF9900"/>
    <a:srgbClr val="333399"/>
    <a:srgbClr val="00CC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18" autoAdjust="0"/>
    <p:restoredTop sz="96278" autoAdjust="0"/>
  </p:normalViewPr>
  <p:slideViewPr>
    <p:cSldViewPr>
      <p:cViewPr>
        <p:scale>
          <a:sx n="20" d="100"/>
          <a:sy n="20" d="100"/>
        </p:scale>
        <p:origin x="1452" y="-2184"/>
      </p:cViewPr>
      <p:guideLst>
        <p:guide orient="horz" pos="13608"/>
        <p:guide pos="102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46AB1E54-E463-420C-8EC1-1A3596A403F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6" tIns="48278" rIns="96556" bIns="48278" numCol="1" anchor="t" anchorCtr="0" compatLnSpc="1">
            <a:prstTxWarp prst="textNoShape">
              <a:avLst/>
            </a:prstTxWarp>
          </a:bodyPr>
          <a:lstStyle>
            <a:lvl1pPr algn="l" defTabSz="966438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DE62887B-BAE9-4767-8A60-8F71A0316ED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6" tIns="48278" rIns="96556" bIns="48278" numCol="1" anchor="t" anchorCtr="0" compatLnSpc="1">
            <a:prstTxWarp prst="textNoShape">
              <a:avLst/>
            </a:prstTxWarp>
          </a:bodyPr>
          <a:lstStyle>
            <a:lvl1pPr algn="r" defTabSz="966438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EA52A705-C7CD-46D4-A936-A836E70E718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845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6" tIns="48278" rIns="96556" bIns="48278" numCol="1" anchor="b" anchorCtr="0" compatLnSpc="1">
            <a:prstTxWarp prst="textNoShape">
              <a:avLst/>
            </a:prstTxWarp>
          </a:bodyPr>
          <a:lstStyle>
            <a:lvl1pPr algn="l" defTabSz="966438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6ABFAB6B-B5E7-4C10-88C5-8227D89E579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520238"/>
            <a:ext cx="29845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6" tIns="48278" rIns="96556" bIns="48278" numCol="1" anchor="b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99158C5-66F8-46CC-832D-3E00EDBAC2C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14994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2CAC0D0-6FD1-4A09-A701-D1F1BE0DED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0063"/>
          </a:xfrm>
          <a:prstGeom prst="rect">
            <a:avLst/>
          </a:prstGeom>
        </p:spPr>
        <p:txBody>
          <a:bodyPr vert="horz" lIns="97320" tIns="48660" rIns="97320" bIns="48660" rtlCol="0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1E0C13E-490D-4E55-833D-DC77AC78BA1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0063"/>
          </a:xfrm>
          <a:prstGeom prst="rect">
            <a:avLst/>
          </a:prstGeom>
        </p:spPr>
        <p:txBody>
          <a:bodyPr vert="horz" lIns="97320" tIns="48660" rIns="97320" bIns="48660" rtlCol="0"/>
          <a:lstStyle>
            <a:lvl1pPr algn="r" eaLnBrk="1" hangingPunct="1">
              <a:defRPr sz="1300"/>
            </a:lvl1pPr>
          </a:lstStyle>
          <a:p>
            <a:pPr>
              <a:defRPr/>
            </a:pPr>
            <a:fld id="{6BFD5939-AE7D-4913-9B2A-D8A11DFD8BC2}" type="datetimeFigureOut">
              <a:rPr lang="pt-BR"/>
              <a:pPr>
                <a:defRPr/>
              </a:pPr>
              <a:t>17/08/2023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938E55D2-953C-4359-B237-AD8E7EA723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036763" y="752475"/>
            <a:ext cx="2814637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320" tIns="48660" rIns="97320" bIns="4866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82B7C1DD-CAF1-474B-A604-CEAFC3FBF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08500"/>
          </a:xfrm>
          <a:prstGeom prst="rect">
            <a:avLst/>
          </a:prstGeom>
        </p:spPr>
        <p:txBody>
          <a:bodyPr vert="horz" lIns="97320" tIns="48660" rIns="97320" bIns="4866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A8F556-F9E1-4131-A26B-F4B6732E8C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0063"/>
          </a:xfrm>
          <a:prstGeom prst="rect">
            <a:avLst/>
          </a:prstGeom>
        </p:spPr>
        <p:txBody>
          <a:bodyPr vert="horz" lIns="97320" tIns="48660" rIns="97320" bIns="48660" rtlCol="0" anchor="b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2EB1276-4E6E-4B24-A236-BEDE752AA7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0063"/>
          </a:xfrm>
          <a:prstGeom prst="rect">
            <a:avLst/>
          </a:prstGeom>
        </p:spPr>
        <p:txBody>
          <a:bodyPr vert="horz" wrap="square" lIns="97320" tIns="48660" rIns="97320" bIns="4866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3FB2EDB7-1243-4778-8DCC-6BE486AB1C7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31303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497"/>
            <a:ext cx="27543443" cy="926133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4483061"/>
            <a:ext cx="22682835" cy="11041926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DA133F-D968-4B59-9314-C8F742456B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8034D7-60A6-4A65-8B37-FAC52A1F99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492CE6-4D99-4085-A868-868D1A60CF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4DEA3-314D-4E49-8F48-ACC7BDE993F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13658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DC454C-19CD-42B5-800C-67E1273A1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943E8C-DCB8-4268-8BEB-D4B1C9D506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6B40A5-E432-4E3B-9E52-9B8A0AC0FA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0883C-C322-4991-86A7-CA78FAFDDB6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25729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089388" y="3839389"/>
            <a:ext cx="6885861" cy="3456432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428804" y="3839389"/>
            <a:ext cx="20516564" cy="3456432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4214B7-0AF4-419B-9926-EC51F6A970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F5A85D-6D7D-485A-8618-C259D7124E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DEB22F-778E-41D0-9904-28A8423AE4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CD6E1-3C6E-4AD9-AA35-B205BCF8833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3440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39D6AC-942C-453C-8307-852C6E573A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9DC9C9-2012-47B5-B5CF-E90EEBD8E1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D5D040-0AF9-4C00-A7A0-FA5F1A0071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E41EA-7BE7-4F79-8629-F88FD260B05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5071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320" y="27762742"/>
            <a:ext cx="27543443" cy="858216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320" y="18311563"/>
            <a:ext cx="27543443" cy="945118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236C28-E18D-42B6-AA66-0BF2516F12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A1DB0B-666C-402B-9282-23D12BA79F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C28BE3-89A4-4F64-B886-B6DC484D30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80A47-F160-4513-89EC-131392B7C5E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6075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428805" y="12478833"/>
            <a:ext cx="13701212" cy="259248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74034" y="12478833"/>
            <a:ext cx="13701213" cy="259248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1C932D-43DF-4869-9EB9-2361749C6E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1EF5E6-9428-4285-8C0D-E3AA55DD7D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4B9939-5A7A-430E-AE6E-3BA78240B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712FB-F1A6-49FB-BE33-E97350CC6EF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4837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729853"/>
            <a:ext cx="2916364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2" y="9670483"/>
            <a:ext cx="14317790" cy="40308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2" y="13701350"/>
            <a:ext cx="14317790" cy="248938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1558" y="9670483"/>
            <a:ext cx="14322290" cy="40308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1558" y="13701350"/>
            <a:ext cx="14322290" cy="248938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B069F23-6292-4C26-AB0C-12D1CF4519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EEB6D9A-B1D0-4F94-9F04-2BEE777C3A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DD639BC-54C6-4FD1-8FE3-EBC7371494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2A8BF-05EB-46B5-A442-C56F0E8A4D0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09025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AE4B60E-EF23-4D83-A620-4C6B9B7913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C22D325-9B60-4F60-982D-23266FC106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65893DE-E183-47CC-AD86-6A1EE0F6F7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69502-ED3A-41FA-A034-F8D8BF4D6B7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6429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16D871E-2B56-4DF5-AB55-FEDB266818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22696F0-EBDB-49AA-BC27-C42FFD33E7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569DE7-4F25-413A-90C6-4D86330D8B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BD779-5143-4880-A5AA-284D51A4FD4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8474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4" y="1720035"/>
            <a:ext cx="10660332" cy="73203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4" y="1720034"/>
            <a:ext cx="18114764" cy="368751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4" y="9040404"/>
            <a:ext cx="10660332" cy="2955478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00CADA-0851-45B1-B982-5F8C3B67D6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6EDFEF-660E-4467-A4F0-9F292E0673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C5415A-302B-45AF-BCB9-E26BD55834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C12AF-ABDB-4096-B1A6-C55D1EE5446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00847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794" y="30243780"/>
            <a:ext cx="19442430" cy="357099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794" y="3860665"/>
            <a:ext cx="19442430" cy="259232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794" y="33814772"/>
            <a:ext cx="19442430" cy="5070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8BB79C-9665-4781-B2D0-A4093F2D90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905556-7EB7-4258-A4A9-78A8EE7246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8D0FFD-4564-4B68-B232-2099DD7601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60963-3A46-4866-AD1D-A3587CB91FB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55091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2A415A8-4F7F-4629-B247-C0391CBE78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28875" y="3840163"/>
            <a:ext cx="275463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35205" tIns="267601" rIns="535205" bIns="2676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B85CDCC-C215-4497-A3BB-8AA7F73A1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428875" y="12479338"/>
            <a:ext cx="27546300" cy="259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35205" tIns="267601" rIns="535205" bIns="267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C45E25F-8A90-4B9B-B339-1E3EF24F6A6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28875" y="39365238"/>
            <a:ext cx="6753225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5205" tIns="267601" rIns="535205" bIns="26760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1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16551C1-F886-48BE-86D5-0DD4A5E0212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9365238"/>
            <a:ext cx="102616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5205" tIns="267601" rIns="535205" bIns="26760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81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EDB0382-881D-4966-AD2C-4D7A8EF9DF0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1950" y="39365238"/>
            <a:ext cx="6753225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5205" tIns="267601" rIns="535205" bIns="26760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7D72651-35B7-49A2-AF6D-28D5ACE0D0B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349875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5349875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2pPr>
      <a:lvl3pPr algn="ctr" defTabSz="5349875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3pPr>
      <a:lvl4pPr algn="ctr" defTabSz="5349875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4pPr>
      <a:lvl5pPr algn="ctr" defTabSz="5349875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5pPr>
      <a:lvl6pPr marL="457200" algn="ctr" defTabSz="5349875" rtl="0" fontAlgn="base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6pPr>
      <a:lvl7pPr marL="914400" algn="ctr" defTabSz="5349875" rtl="0" fontAlgn="base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7pPr>
      <a:lvl8pPr marL="1371600" algn="ctr" defTabSz="5349875" rtl="0" fontAlgn="base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8pPr>
      <a:lvl9pPr marL="1828800" algn="ctr" defTabSz="5349875" rtl="0" fontAlgn="base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9pPr>
    </p:titleStyle>
    <p:bodyStyle>
      <a:lvl1pPr marL="2005013" indent="-2005013" algn="l" defTabSz="5349875" rtl="0" eaLnBrk="0" fontAlgn="base" hangingPunct="0">
        <a:spcBef>
          <a:spcPct val="20000"/>
        </a:spcBef>
        <a:spcAft>
          <a:spcPct val="0"/>
        </a:spcAft>
        <a:buChar char="•"/>
        <a:defRPr sz="18800">
          <a:solidFill>
            <a:schemeClr val="tx1"/>
          </a:solidFill>
          <a:latin typeface="+mn-lt"/>
          <a:ea typeface="+mn-ea"/>
          <a:cs typeface="+mn-cs"/>
        </a:defRPr>
      </a:lvl1pPr>
      <a:lvl2pPr marL="4348163" indent="-1670050" algn="l" defTabSz="5349875" rtl="0" eaLnBrk="0" fontAlgn="base" hangingPunct="0">
        <a:spcBef>
          <a:spcPct val="20000"/>
        </a:spcBef>
        <a:spcAft>
          <a:spcPct val="0"/>
        </a:spcAft>
        <a:buChar char="–"/>
        <a:defRPr sz="16300">
          <a:solidFill>
            <a:schemeClr val="tx1"/>
          </a:solidFill>
          <a:latin typeface="+mn-lt"/>
        </a:defRPr>
      </a:lvl2pPr>
      <a:lvl3pPr marL="6689725" indent="-1339850" algn="l" defTabSz="5349875" rtl="0" eaLnBrk="0" fontAlgn="base" hangingPunct="0">
        <a:spcBef>
          <a:spcPct val="20000"/>
        </a:spcBef>
        <a:spcAft>
          <a:spcPct val="0"/>
        </a:spcAft>
        <a:buChar char="•"/>
        <a:defRPr sz="14000">
          <a:solidFill>
            <a:schemeClr val="tx1"/>
          </a:solidFill>
          <a:latin typeface="+mn-lt"/>
        </a:defRPr>
      </a:lvl3pPr>
      <a:lvl4pPr marL="9364663" indent="-1336675" algn="l" defTabSz="5349875" rtl="0" eaLnBrk="0" fontAlgn="base" hangingPunct="0">
        <a:spcBef>
          <a:spcPct val="20000"/>
        </a:spcBef>
        <a:spcAft>
          <a:spcPct val="0"/>
        </a:spcAft>
        <a:buChar char="–"/>
        <a:defRPr sz="11700">
          <a:solidFill>
            <a:schemeClr val="tx1"/>
          </a:solidFill>
          <a:latin typeface="+mn-lt"/>
        </a:defRPr>
      </a:lvl4pPr>
      <a:lvl5pPr marL="12041188" indent="-1336675" algn="l" defTabSz="5349875" rtl="0" eaLnBrk="0" fontAlgn="base" hangingPunct="0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5pPr>
      <a:lvl6pPr marL="12498388" indent="-1336675" algn="l" defTabSz="5349875" rtl="0" fontAlgn="base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6pPr>
      <a:lvl7pPr marL="12955588" indent="-1336675" algn="l" defTabSz="5349875" rtl="0" fontAlgn="base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7pPr>
      <a:lvl8pPr marL="13412788" indent="-1336675" algn="l" defTabSz="5349875" rtl="0" fontAlgn="base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8pPr>
      <a:lvl9pPr marL="13869988" indent="-1336675" algn="l" defTabSz="5349875" rtl="0" fontAlgn="base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414">
            <a:extLst>
              <a:ext uri="{FF2B5EF4-FFF2-40B4-BE49-F238E27FC236}">
                <a16:creationId xmlns:a16="http://schemas.microsoft.com/office/drawing/2014/main" id="{EFF718FF-0B35-271E-A8D2-CC494264A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234" y="4848284"/>
            <a:ext cx="31970662" cy="91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63" tIns="43432" rIns="86863" bIns="43432">
            <a:spAutoFit/>
          </a:bodyPr>
          <a:lstStyle>
            <a:lvl1pPr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sz="5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TÍTULO DO TRABALHO EM CAIXA ALTA E CENTRALIZADO (TAMANHO 54 E EM NEGRITO)</a:t>
            </a:r>
            <a:endParaRPr lang="pt-BR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 useBgFill="1">
        <p:nvSpPr>
          <p:cNvPr id="5" name="CaixaDeTexto 4">
            <a:extLst>
              <a:ext uri="{FF2B5EF4-FFF2-40B4-BE49-F238E27FC236}">
                <a16:creationId xmlns:a16="http://schemas.microsoft.com/office/drawing/2014/main" id="{25493BEE-27C3-A000-D2CE-5CEC8C56A7A7}"/>
              </a:ext>
            </a:extLst>
          </p:cNvPr>
          <p:cNvSpPr txBox="1"/>
          <p:nvPr/>
        </p:nvSpPr>
        <p:spPr>
          <a:xfrm>
            <a:off x="1212568" y="11552095"/>
            <a:ext cx="14525625" cy="8894743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979488" algn="just" eaLnBrk="1" hangingPunct="1">
              <a:defRPr/>
            </a:pPr>
            <a:r>
              <a:rPr lang="pt-BR" sz="4400" dirty="0">
                <a:cs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</a:t>
            </a:r>
          </a:p>
          <a:p>
            <a:pPr indent="979488" algn="just" eaLnBrk="1" hangingPunct="1">
              <a:defRPr/>
            </a:pPr>
            <a:r>
              <a:rPr lang="pt-BR" sz="4400" dirty="0">
                <a:cs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 </a:t>
            </a:r>
            <a:endParaRPr lang="pt-BR" sz="4000" dirty="0">
              <a:cs typeface="Times New Roman" panose="02020603050405020304" pitchFamily="18" charset="0"/>
            </a:endParaRPr>
          </a:p>
        </p:txBody>
      </p:sp>
      <p:sp>
        <p:nvSpPr>
          <p:cNvPr id="4" name="Retângulo de cantos arredondados 47">
            <a:extLst>
              <a:ext uri="{FF2B5EF4-FFF2-40B4-BE49-F238E27FC236}">
                <a16:creationId xmlns:a16="http://schemas.microsoft.com/office/drawing/2014/main" id="{6F3F1183-38A7-B6A8-5017-164D15989D17}"/>
              </a:ext>
            </a:extLst>
          </p:cNvPr>
          <p:cNvSpPr/>
          <p:nvPr/>
        </p:nvSpPr>
        <p:spPr>
          <a:xfrm>
            <a:off x="1304859" y="9408180"/>
            <a:ext cx="14525625" cy="1406525"/>
          </a:xfrm>
          <a:prstGeom prst="roundRect">
            <a:avLst/>
          </a:prstGeom>
          <a:solidFill>
            <a:srgbClr val="9967AE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6" name="Retângulo de cantos arredondados 47">
            <a:extLst>
              <a:ext uri="{FF2B5EF4-FFF2-40B4-BE49-F238E27FC236}">
                <a16:creationId xmlns:a16="http://schemas.microsoft.com/office/drawing/2014/main" id="{4F5FB59E-FA4A-FE51-8C18-5820564F839D}"/>
              </a:ext>
            </a:extLst>
          </p:cNvPr>
          <p:cNvSpPr/>
          <p:nvPr/>
        </p:nvSpPr>
        <p:spPr>
          <a:xfrm>
            <a:off x="1303888" y="21143720"/>
            <a:ext cx="14342983" cy="1567089"/>
          </a:xfrm>
          <a:prstGeom prst="roundRect">
            <a:avLst/>
          </a:prstGeom>
          <a:solidFill>
            <a:srgbClr val="9967AE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2C63869-3478-4BA1-D636-177572CEEC6B}"/>
              </a:ext>
            </a:extLst>
          </p:cNvPr>
          <p:cNvSpPr txBox="1"/>
          <p:nvPr/>
        </p:nvSpPr>
        <p:spPr>
          <a:xfrm>
            <a:off x="1405798" y="23606780"/>
            <a:ext cx="14439900" cy="4154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979488" algn="just" eaLnBrk="1" hangingPunct="1">
              <a:defRPr/>
            </a:pPr>
            <a:r>
              <a:rPr lang="pt-BR" sz="4400" dirty="0">
                <a:cs typeface="Times New Roman" panose="02020603050405020304" pitchFamily="18" charset="0"/>
              </a:rPr>
              <a:t>XXXXXXXXXXXXXXXXXXXXXXXXXXXXXXXXXXXXXXXXXXXXXXXXXXXXXXXXXXXXXX</a:t>
            </a:r>
            <a:r>
              <a:rPr lang="pt-BR" sz="4400" dirty="0">
                <a:latin typeface="+mn-lt"/>
              </a:rPr>
              <a:t> XXXXXXXXXXXXXXXXXXXXXXXXXXXXXXXXXXXXXXXXXXXXXXXXXXXXXXXXXXXXXXXXXXXXXXXXXXXXXXXXXXXXXXXXXXXXXXXXXXXXXXXXXXXXXXXXXXXXXXXXXXXXXXXX</a:t>
            </a:r>
            <a:endParaRPr lang="pt-BR" sz="4400" dirty="0">
              <a:cs typeface="Times New Roman" panose="02020603050405020304" pitchFamily="18" charset="0"/>
            </a:endParaRPr>
          </a:p>
        </p:txBody>
      </p:sp>
      <p:sp>
        <p:nvSpPr>
          <p:cNvPr id="8" name="Retângulo de cantos arredondados 47">
            <a:extLst>
              <a:ext uri="{FF2B5EF4-FFF2-40B4-BE49-F238E27FC236}">
                <a16:creationId xmlns:a16="http://schemas.microsoft.com/office/drawing/2014/main" id="{431359B0-9C02-C521-D80C-2526D989AB06}"/>
              </a:ext>
            </a:extLst>
          </p:cNvPr>
          <p:cNvSpPr/>
          <p:nvPr/>
        </p:nvSpPr>
        <p:spPr>
          <a:xfrm>
            <a:off x="1525972" y="28645907"/>
            <a:ext cx="14199551" cy="1420813"/>
          </a:xfrm>
          <a:prstGeom prst="roundRect">
            <a:avLst/>
          </a:prstGeom>
          <a:solidFill>
            <a:srgbClr val="9967AE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MÉTODO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F89C6BD-FA60-5DB1-CF92-6954BEBC954A}"/>
              </a:ext>
            </a:extLst>
          </p:cNvPr>
          <p:cNvSpPr txBox="1"/>
          <p:nvPr/>
        </p:nvSpPr>
        <p:spPr>
          <a:xfrm>
            <a:off x="1446511" y="30950863"/>
            <a:ext cx="14057736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082675" algn="just">
              <a:defRPr/>
            </a:pPr>
            <a:r>
              <a:rPr lang="pt-BR" sz="4400" dirty="0">
                <a:latin typeface="+mn-lt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pt-BR" sz="4800" dirty="0">
              <a:latin typeface="+mn-lt"/>
            </a:endParaRPr>
          </a:p>
        </p:txBody>
      </p:sp>
      <p:sp>
        <p:nvSpPr>
          <p:cNvPr id="10" name="Retângulo de cantos arredondados 47">
            <a:extLst>
              <a:ext uri="{FF2B5EF4-FFF2-40B4-BE49-F238E27FC236}">
                <a16:creationId xmlns:a16="http://schemas.microsoft.com/office/drawing/2014/main" id="{4223D5F8-B120-34D8-FCDA-51CC1C354442}"/>
              </a:ext>
            </a:extLst>
          </p:cNvPr>
          <p:cNvSpPr/>
          <p:nvPr/>
        </p:nvSpPr>
        <p:spPr>
          <a:xfrm>
            <a:off x="16951151" y="9414994"/>
            <a:ext cx="14503400" cy="1362039"/>
          </a:xfrm>
          <a:prstGeom prst="roundRect">
            <a:avLst/>
          </a:prstGeom>
          <a:solidFill>
            <a:srgbClr val="9967AE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RESULTADOS E DISCUSSÃO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2D1E2FF-EAD6-973B-1A2C-EA8518E63C58}"/>
              </a:ext>
            </a:extLst>
          </p:cNvPr>
          <p:cNvSpPr txBox="1"/>
          <p:nvPr/>
        </p:nvSpPr>
        <p:spPr>
          <a:xfrm>
            <a:off x="16618435" y="11552095"/>
            <a:ext cx="14525625" cy="82176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979488" algn="just" eaLnBrk="1" hangingPunct="1">
              <a:defRPr/>
            </a:pPr>
            <a:r>
              <a:rPr lang="pt-BR" sz="4400" dirty="0"/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pt-BR" sz="4800" dirty="0"/>
          </a:p>
        </p:txBody>
      </p:sp>
      <p:sp>
        <p:nvSpPr>
          <p:cNvPr id="12" name="Retângulo de cantos arredondados 47">
            <a:extLst>
              <a:ext uri="{FF2B5EF4-FFF2-40B4-BE49-F238E27FC236}">
                <a16:creationId xmlns:a16="http://schemas.microsoft.com/office/drawing/2014/main" id="{82800F48-CD9F-82C7-9729-2D87DCF2F693}"/>
              </a:ext>
            </a:extLst>
          </p:cNvPr>
          <p:cNvSpPr/>
          <p:nvPr/>
        </p:nvSpPr>
        <p:spPr>
          <a:xfrm>
            <a:off x="16726294" y="21180930"/>
            <a:ext cx="14503400" cy="1567089"/>
          </a:xfrm>
          <a:prstGeom prst="roundRect">
            <a:avLst/>
          </a:prstGeom>
          <a:solidFill>
            <a:srgbClr val="9967AE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3CE5B1F-4560-CC3B-0FDB-D04026D91883}"/>
              </a:ext>
            </a:extLst>
          </p:cNvPr>
          <p:cNvSpPr txBox="1"/>
          <p:nvPr/>
        </p:nvSpPr>
        <p:spPr>
          <a:xfrm>
            <a:off x="16629547" y="23478927"/>
            <a:ext cx="14503400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1082675" algn="just">
              <a:defRPr/>
            </a:pPr>
            <a:r>
              <a:rPr lang="pt-BR" sz="4400" dirty="0">
                <a:latin typeface="+mn-lt"/>
              </a:rPr>
              <a:t>XXXXXXXXXXXXXXXXXXXXXXXXXXXXXXXXXXXXXXXXXXXXXXXXXXXXXXXXXXXXXXXXXXXXXXXXXXXXXXXXXXXXXXXXXXXXXXXXXXXXXXXXXXXXXXXXXXXXXXXXXXXXXXXXXXXXXXXXXXXXXXXXXXXXXXXXXXXXXXXXXXXXXXXXXXXXXXXXXXXXXX</a:t>
            </a:r>
            <a:endParaRPr lang="pt-BR" sz="5000" dirty="0">
              <a:latin typeface="+mn-lt"/>
            </a:endParaRPr>
          </a:p>
        </p:txBody>
      </p:sp>
      <p:sp>
        <p:nvSpPr>
          <p:cNvPr id="14" name="Retângulo de cantos arredondados 47">
            <a:extLst>
              <a:ext uri="{FF2B5EF4-FFF2-40B4-BE49-F238E27FC236}">
                <a16:creationId xmlns:a16="http://schemas.microsoft.com/office/drawing/2014/main" id="{BBA82404-A39D-368C-23EF-468D94D8025C}"/>
              </a:ext>
            </a:extLst>
          </p:cNvPr>
          <p:cNvSpPr/>
          <p:nvPr/>
        </p:nvSpPr>
        <p:spPr>
          <a:xfrm>
            <a:off x="16648658" y="28745920"/>
            <a:ext cx="14503400" cy="1320800"/>
          </a:xfrm>
          <a:prstGeom prst="roundRect">
            <a:avLst/>
          </a:prstGeom>
          <a:solidFill>
            <a:srgbClr val="9967AE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REFERÊNCIAS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C7CD65A-F901-65DB-DD20-E9669319F68B}"/>
              </a:ext>
            </a:extLst>
          </p:cNvPr>
          <p:cNvSpPr txBox="1"/>
          <p:nvPr/>
        </p:nvSpPr>
        <p:spPr>
          <a:xfrm>
            <a:off x="16616380" y="30950863"/>
            <a:ext cx="14057736" cy="7817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XXXXXXXXXXXXXXXXXXXXXXXXXXXXXXXXXXXXXXXXXXXXXXXXXXXXXXXXXXXXXXXXXXXXXXXXXXXXXX</a:t>
            </a:r>
          </a:p>
          <a:p>
            <a:endParaRPr lang="pt-BR" sz="4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XXXXXXXXXXXXXXXXXXXXXXXXXXXXXXXXXXXXXXXXXXXXXXXXXXXXXXXXXXXXXXXXXXXXXXXXXXXXXXXXXXXX</a:t>
            </a:r>
          </a:p>
          <a:p>
            <a:endParaRPr lang="pt-BR" sz="4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XXXXXXXXXXXXXXXXXXXXXXXXXXXXXXXXXXXXXXXXXXXXXXXXXXXXXXXXXXXXXXXXXXXXXXXXXXXXXXXXXXXXX</a:t>
            </a:r>
          </a:p>
          <a:p>
            <a:r>
              <a:rPr lang="pt-PT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Google Shape;105;p13">
            <a:extLst>
              <a:ext uri="{FF2B5EF4-FFF2-40B4-BE49-F238E27FC236}">
                <a16:creationId xmlns:a16="http://schemas.microsoft.com/office/drawing/2014/main" id="{A05E51AB-2ABA-AC1E-2FBE-46C3136311FC}"/>
              </a:ext>
            </a:extLst>
          </p:cNvPr>
          <p:cNvSpPr txBox="1"/>
          <p:nvPr/>
        </p:nvSpPr>
        <p:spPr>
          <a:xfrm>
            <a:off x="1303888" y="8037383"/>
            <a:ext cx="30113535" cy="641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0" tIns="43425" rIns="86850" bIns="43425" anchor="t" anchorCtr="0">
            <a:spAutoFit/>
          </a:bodyPr>
          <a:lstStyle/>
          <a:p>
            <a:pPr marL="484188" marR="0" lvl="0" indent="-484188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u="none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pt-BR" sz="3600" b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Titulação do autor; </a:t>
            </a:r>
            <a:r>
              <a:rPr lang="pt-BR" sz="3600" b="0" u="none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pt-BR" sz="3600" b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Titulação do autor; </a:t>
            </a:r>
            <a:r>
              <a:rPr lang="pt-BR" sz="3600" b="0" u="none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pt-BR" sz="3600" b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Titulação do autor; </a:t>
            </a:r>
            <a:r>
              <a:rPr lang="pt-BR" sz="3600" b="0" u="none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pt-BR" sz="3600" b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Titulação do autor; </a:t>
            </a:r>
            <a:r>
              <a:rPr lang="pt-BR" sz="3600" b="0" u="none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pt-BR" sz="3600" b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Titulação do autor; </a:t>
            </a:r>
            <a:r>
              <a:rPr lang="pt-BR" sz="3600" b="0" u="none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pt-BR" sz="3600" b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Titulação do autor; </a:t>
            </a:r>
            <a:r>
              <a:rPr lang="pt-BR" sz="3600" b="0" u="none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lang="pt-BR" sz="3600" b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Titulação do autor</a:t>
            </a:r>
            <a:endParaRPr sz="3600" b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" name="Google Shape;106;p13">
            <a:extLst>
              <a:ext uri="{FF2B5EF4-FFF2-40B4-BE49-F238E27FC236}">
                <a16:creationId xmlns:a16="http://schemas.microsoft.com/office/drawing/2014/main" id="{FE784DDB-F2E9-A4DA-799A-FEED6003FC64}"/>
              </a:ext>
            </a:extLst>
          </p:cNvPr>
          <p:cNvSpPr txBox="1"/>
          <p:nvPr/>
        </p:nvSpPr>
        <p:spPr>
          <a:xfrm>
            <a:off x="1038523" y="6473309"/>
            <a:ext cx="30113535" cy="826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0" tIns="43425" rIns="86850" bIns="43425" anchor="t" anchorCtr="0">
            <a:spAutoFit/>
          </a:bodyPr>
          <a:lstStyle/>
          <a:p>
            <a:pPr marL="484188" marR="0" lvl="0" indent="-484188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Nome Completo; 2. Nome Completo; 3. Nome Completo; 4. Nome Completo; 5. Nome Completo; 6. Nome Completo</a:t>
            </a:r>
            <a:endParaRPr sz="4800" b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" name="Google Shape;102;p13">
            <a:extLst>
              <a:ext uri="{FF2B5EF4-FFF2-40B4-BE49-F238E27FC236}">
                <a16:creationId xmlns:a16="http://schemas.microsoft.com/office/drawing/2014/main" id="{BE80549C-234A-F8FA-734C-A10D1288E553}"/>
              </a:ext>
            </a:extLst>
          </p:cNvPr>
          <p:cNvSpPr txBox="1"/>
          <p:nvPr/>
        </p:nvSpPr>
        <p:spPr>
          <a:xfrm>
            <a:off x="8187747" y="40072043"/>
            <a:ext cx="1634581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Modalidade de Trabalho: </a:t>
            </a:r>
            <a:r>
              <a:rPr lang="pt-BR" sz="4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Resumo Simples (  )  Resumo Expandido </a:t>
            </a:r>
            <a:r>
              <a:rPr lang="pt-BR"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 )</a:t>
            </a:r>
            <a:endParaRPr dirty="0"/>
          </a:p>
        </p:txBody>
      </p:sp>
      <p:pic>
        <p:nvPicPr>
          <p:cNvPr id="3" name="image1.jpeg">
            <a:extLst>
              <a:ext uri="{FF2B5EF4-FFF2-40B4-BE49-F238E27FC236}">
                <a16:creationId xmlns:a16="http://schemas.microsoft.com/office/drawing/2014/main" id="{89F01E15-D6F5-9465-FBEE-622F3BF664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91859"/>
          <a:stretch/>
        </p:blipFill>
        <p:spPr>
          <a:xfrm>
            <a:off x="-1" y="-71708"/>
            <a:ext cx="32404051" cy="3653756"/>
          </a:xfrm>
          <a:prstGeom prst="rect">
            <a:avLst/>
          </a:prstGeom>
        </p:spPr>
      </p:pic>
      <p:pic>
        <p:nvPicPr>
          <p:cNvPr id="17" name="image1.jpeg">
            <a:extLst>
              <a:ext uri="{FF2B5EF4-FFF2-40B4-BE49-F238E27FC236}">
                <a16:creationId xmlns:a16="http://schemas.microsoft.com/office/drawing/2014/main" id="{1354A4CC-4118-43B6-BED5-8444C8AFEA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0756" t="94129" r="41531" b="-1081"/>
          <a:stretch/>
        </p:blipFill>
        <p:spPr>
          <a:xfrm>
            <a:off x="12831003" y="40779929"/>
            <a:ext cx="5166737" cy="280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81413"/>
      </p:ext>
    </p:extLst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619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, verdana, 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619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, verdana, arial" charset="0"/>
            <a:cs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4996</TotalTime>
  <Words>109</Words>
  <Application>Microsoft Office PowerPoint</Application>
  <PresentationFormat>Personalizar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Calibri</vt:lpstr>
      <vt:lpstr>tahoma, verdana, arial</vt:lpstr>
      <vt:lpstr>Times New Roman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SILUBESA 2004</dc:subject>
  <dc:creator>Jussara Severo</dc:creator>
  <cp:lastModifiedBy>KÉZIA</cp:lastModifiedBy>
  <cp:revision>488</cp:revision>
  <cp:lastPrinted>2017-09-04T15:10:28Z</cp:lastPrinted>
  <dcterms:created xsi:type="dcterms:W3CDTF">2003-06-01T18:10:39Z</dcterms:created>
  <dcterms:modified xsi:type="dcterms:W3CDTF">2023-08-17T17:09:46Z</dcterms:modified>
</cp:coreProperties>
</file>