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uarda do Vale Gomes" userId="5df0f2e959cad457" providerId="LiveId" clId="{C7AD1FA6-E905-4B2E-9C4A-47DDFBACE6CD}"/>
    <pc:docChg chg="custSel modSld">
      <pc:chgData name="Eduarda do Vale Gomes" userId="5df0f2e959cad457" providerId="LiveId" clId="{C7AD1FA6-E905-4B2E-9C4A-47DDFBACE6CD}" dt="2023-03-28T01:15:50.388" v="140" actId="6549"/>
      <pc:docMkLst>
        <pc:docMk/>
      </pc:docMkLst>
      <pc:sldChg chg="addSp modSp mod">
        <pc:chgData name="Eduarda do Vale Gomes" userId="5df0f2e959cad457" providerId="LiveId" clId="{C7AD1FA6-E905-4B2E-9C4A-47DDFBACE6CD}" dt="2023-03-28T01:15:50.388" v="140" actId="6549"/>
        <pc:sldMkLst>
          <pc:docMk/>
          <pc:sldMk cId="1320171526" sldId="257"/>
        </pc:sldMkLst>
        <pc:spChg chg="add mod">
          <ac:chgData name="Eduarda do Vale Gomes" userId="5df0f2e959cad457" providerId="LiveId" clId="{C7AD1FA6-E905-4B2E-9C4A-47DDFBACE6CD}" dt="2023-03-28T01:15:50.388" v="140" actId="6549"/>
          <ac:spMkLst>
            <pc:docMk/>
            <pc:sldMk cId="1320171526" sldId="257"/>
            <ac:spMk id="3" creationId="{442C6E49-FCCA-8F8C-12FC-930B5F0B784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6FD9-FF59-4D02-B796-F9D1365912E7}" type="datetimeFigureOut">
              <a:rPr lang="pt-BR" smtClean="0"/>
              <a:t>03/05/2023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0CE1-BCA8-4F1C-8FCA-5F45EF78C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26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6FD9-FF59-4D02-B796-F9D1365912E7}" type="datetimeFigureOut">
              <a:rPr lang="pt-BR" smtClean="0"/>
              <a:t>03/05/2023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0CE1-BCA8-4F1C-8FCA-5F45EF78C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00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6FD9-FF59-4D02-B796-F9D1365912E7}" type="datetimeFigureOut">
              <a:rPr lang="pt-BR" smtClean="0"/>
              <a:t>03/05/2023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0CE1-BCA8-4F1C-8FCA-5F45EF78C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81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6FD9-FF59-4D02-B796-F9D1365912E7}" type="datetimeFigureOut">
              <a:rPr lang="pt-BR" smtClean="0"/>
              <a:t>03/05/2023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0CE1-BCA8-4F1C-8FCA-5F45EF78C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58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6FD9-FF59-4D02-B796-F9D1365912E7}" type="datetimeFigureOut">
              <a:rPr lang="pt-BR" smtClean="0"/>
              <a:t>03/05/2023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0CE1-BCA8-4F1C-8FCA-5F45EF78C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19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6FD9-FF59-4D02-B796-F9D1365912E7}" type="datetimeFigureOut">
              <a:rPr lang="pt-BR" smtClean="0"/>
              <a:t>03/05/2023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0CE1-BCA8-4F1C-8FCA-5F45EF78C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99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6FD9-FF59-4D02-B796-F9D1365912E7}" type="datetimeFigureOut">
              <a:rPr lang="pt-BR" smtClean="0"/>
              <a:t>03/05/2023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0CE1-BCA8-4F1C-8FCA-5F45EF78C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17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6FD9-FF59-4D02-B796-F9D1365912E7}" type="datetimeFigureOut">
              <a:rPr lang="pt-BR" smtClean="0"/>
              <a:t>03/05/2023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0CE1-BCA8-4F1C-8FCA-5F45EF78C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01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6FD9-FF59-4D02-B796-F9D1365912E7}" type="datetimeFigureOut">
              <a:rPr lang="pt-BR" smtClean="0"/>
              <a:t>03/05/2023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0CE1-BCA8-4F1C-8FCA-5F45EF78C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47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6FD9-FF59-4D02-B796-F9D1365912E7}" type="datetimeFigureOut">
              <a:rPr lang="pt-BR" smtClean="0"/>
              <a:t>03/05/2023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0CE1-BCA8-4F1C-8FCA-5F45EF78C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75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6FD9-FF59-4D02-B796-F9D1365912E7}" type="datetimeFigureOut">
              <a:rPr lang="pt-BR" smtClean="0"/>
              <a:t>03/05/2023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0CE1-BCA8-4F1C-8FCA-5F45EF78C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32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" y="0"/>
            <a:ext cx="914335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36FD9-FF59-4D02-B796-F9D1365912E7}" type="datetimeFigureOut">
              <a:rPr lang="pt-BR" smtClean="0"/>
              <a:t>03/05/2023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F0CE1-BCA8-4F1C-8FCA-5F45EF78C91F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100" y="316821"/>
            <a:ext cx="4446123" cy="92150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865" y="5898496"/>
            <a:ext cx="1461599" cy="64266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7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91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171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"/>
          <a:stretch/>
        </p:blipFill>
        <p:spPr>
          <a:xfrm>
            <a:off x="0" y="0"/>
            <a:ext cx="9143355" cy="684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95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0</Words>
  <Application>Microsoft Office PowerPoint</Application>
  <PresentationFormat>Apresentação na tela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</dc:creator>
  <cp:lastModifiedBy>Eduarda Gomes Bogea</cp:lastModifiedBy>
  <cp:revision>7</cp:revision>
  <dcterms:created xsi:type="dcterms:W3CDTF">2019-05-22T21:02:51Z</dcterms:created>
  <dcterms:modified xsi:type="dcterms:W3CDTF">2023-05-03T14:45:07Z</dcterms:modified>
</cp:coreProperties>
</file>