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3205400" cx="324040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8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8" orient="horz"/>
        <p:guide pos="1020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2430304" y="13421680"/>
            <a:ext cx="27543443" cy="926115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4860608" y="24483060"/>
            <a:ext cx="22682835" cy="110413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lvl="0" algn="ctr">
              <a:lnSpc>
                <a:spcPct val="100000"/>
              </a:lnSpc>
              <a:spcBef>
                <a:spcPts val="3020"/>
              </a:spcBef>
              <a:spcAft>
                <a:spcPts val="0"/>
              </a:spcAft>
              <a:buClr>
                <a:srgbClr val="888888"/>
              </a:buClr>
              <a:buSzPts val="151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rgbClr val="888888"/>
              </a:buClr>
              <a:buSzPts val="132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rgbClr val="888888"/>
              </a:buClr>
              <a:buSzPts val="113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1945242" y="9756224"/>
            <a:ext cx="28513567" cy="2916364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-19953118" y="114109264"/>
            <a:ext cx="232249028" cy="25833229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71895232" y="88540444"/>
            <a:ext cx="232249028" cy="7697087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2559696" y="27763473"/>
            <a:ext cx="27543443" cy="8581073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900"/>
              <a:buFont typeface="Calibri"/>
              <a:buNone/>
              <a:defRPr b="1" sz="189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2559696" y="18312295"/>
            <a:ext cx="27543443" cy="9451178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 sz="95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 sz="8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rgbClr val="888888"/>
              </a:buClr>
              <a:buSzPts val="7600"/>
              <a:buNone/>
              <a:defRPr sz="7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5743846" y="63507940"/>
            <a:ext cx="51402048" cy="179642453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1066800" lvl="0" marL="457200" algn="l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indent="-946150" lvl="1" marL="914400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–"/>
              <a:defRPr sz="11300"/>
            </a:lvl2pPr>
            <a:lvl3pPr indent="-831850" lvl="2" marL="13716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3pPr>
            <a:lvl4pPr indent="-768350" lvl="3" marL="18288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indent="-768350" lvl="4" marL="22860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indent="-768350" lvl="5" marL="27432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indent="-768350" lvl="6" marL="32004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indent="-768350" lvl="7" marL="36576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indent="-768350" lvl="8" marL="41148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57685960" y="63507940"/>
            <a:ext cx="51402051" cy="179642453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1066800" lvl="0" marL="457200" algn="l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indent="-946150" lvl="1" marL="914400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–"/>
              <a:defRPr sz="11300"/>
            </a:lvl2pPr>
            <a:lvl3pPr indent="-831850" lvl="2" marL="13716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3pPr>
            <a:lvl4pPr indent="-768350" lvl="3" marL="18288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indent="-768350" lvl="4" marL="22860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indent="-768350" lvl="5" marL="27432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indent="-768350" lvl="6" marL="32004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indent="-768350" lvl="7" marL="36576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indent="-768350" lvl="8" marL="41148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1620203" y="9671212"/>
            <a:ext cx="14317416" cy="4030501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None/>
              <a:defRPr b="1" sz="11300"/>
            </a:lvl1pPr>
            <a:lvl2pPr indent="-228600" lvl="1" marL="9144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None/>
              <a:defRPr b="1" sz="9500"/>
            </a:lvl2pPr>
            <a:lvl3pPr indent="-228600" lvl="2" marL="13716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1" sz="8500"/>
            </a:lvl3pPr>
            <a:lvl4pPr indent="-228600" lvl="3" marL="18288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4pPr>
            <a:lvl5pPr indent="-228600" lvl="4" marL="22860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5pPr>
            <a:lvl6pPr indent="-228600" lvl="5" marL="27432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6pPr>
            <a:lvl7pPr indent="-228600" lvl="6" marL="32004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7pPr>
            <a:lvl8pPr indent="-228600" lvl="7" marL="36576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8pPr>
            <a:lvl9pPr indent="-228600" lvl="8" marL="41148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1620203" y="13701713"/>
            <a:ext cx="14317416" cy="24893114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946150" lvl="0" marL="457200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1pPr>
            <a:lvl2pPr indent="-831850" lvl="1" marL="9144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2pPr>
            <a:lvl3pPr indent="-768350" lvl="2" marL="13716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indent="-711200" lvl="3" marL="18288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indent="-711200" lvl="4" marL="22860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indent="-711200" lvl="5" marL="27432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indent="-711200" lvl="6" marL="32004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indent="-711200" lvl="7" marL="36576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indent="-711200" lvl="8" marL="41148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16460809" y="9671212"/>
            <a:ext cx="14323040" cy="4030501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None/>
              <a:defRPr b="1" sz="11300"/>
            </a:lvl1pPr>
            <a:lvl2pPr indent="-228600" lvl="1" marL="9144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None/>
              <a:defRPr b="1" sz="9500"/>
            </a:lvl2pPr>
            <a:lvl3pPr indent="-228600" lvl="2" marL="13716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1" sz="8500"/>
            </a:lvl3pPr>
            <a:lvl4pPr indent="-228600" lvl="3" marL="18288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4pPr>
            <a:lvl5pPr indent="-228600" lvl="4" marL="22860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5pPr>
            <a:lvl6pPr indent="-228600" lvl="5" marL="27432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6pPr>
            <a:lvl7pPr indent="-228600" lvl="6" marL="32004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7pPr>
            <a:lvl8pPr indent="-228600" lvl="7" marL="36576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8pPr>
            <a:lvl9pPr indent="-228600" lvl="8" marL="41148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16460809" y="13701713"/>
            <a:ext cx="14323040" cy="24893114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946150" lvl="0" marL="457200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1pPr>
            <a:lvl2pPr indent="-831850" lvl="1" marL="9144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2pPr>
            <a:lvl3pPr indent="-768350" lvl="2" marL="137160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indent="-711200" lvl="3" marL="18288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indent="-711200" lvl="4" marL="22860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indent="-711200" lvl="5" marL="27432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indent="-711200" lvl="6" marL="32004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indent="-711200" lvl="7" marL="36576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indent="-711200" lvl="8" marL="4114800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1620204" y="1720215"/>
            <a:ext cx="10660709" cy="7320915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Calibri"/>
              <a:buNone/>
              <a:defRPr b="1" sz="9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12669083" y="1720218"/>
            <a:ext cx="18114764" cy="36874612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1187450" lvl="0" marL="457200" algn="l">
              <a:lnSpc>
                <a:spcPct val="100000"/>
              </a:lnSpc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Char char="•"/>
              <a:defRPr sz="15100"/>
            </a:lvl1pPr>
            <a:lvl2pPr indent="-1066800" lvl="1" marL="914400" algn="l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–"/>
              <a:defRPr sz="13200"/>
            </a:lvl2pPr>
            <a:lvl3pPr indent="-946150" lvl="2" marL="1371600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3pPr>
            <a:lvl4pPr indent="-831850" lvl="3" marL="18288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4pPr>
            <a:lvl5pPr indent="-831850" lvl="4" marL="22860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»"/>
              <a:defRPr sz="9500"/>
            </a:lvl5pPr>
            <a:lvl6pPr indent="-831850" lvl="5" marL="27432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6pPr>
            <a:lvl7pPr indent="-831850" lvl="6" marL="32004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7pPr>
            <a:lvl8pPr indent="-831850" lvl="7" marL="36576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8pPr>
            <a:lvl9pPr indent="-831850" lvl="8" marL="411480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1620204" y="9041133"/>
            <a:ext cx="10660709" cy="2955369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indent="-228600" lvl="1" marL="914400" algn="l">
              <a:lnSpc>
                <a:spcPct val="100000"/>
              </a:lnSpc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indent="-228600" lvl="2" marL="1371600" algn="l">
              <a:lnSpc>
                <a:spcPct val="100000"/>
              </a:lnSpc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/>
            </a:lvl3pPr>
            <a:lvl4pPr indent="-228600" lvl="3" marL="18288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indent="-228600" lvl="4" marL="22860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indent="-228600" lvl="5" marL="27432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indent="-228600" lvl="6" marL="32004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indent="-228600" lvl="7" marL="36576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indent="-228600" lvl="8" marL="41148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6351421" y="30243780"/>
            <a:ext cx="19442430" cy="3570449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Calibri"/>
              <a:buNone/>
              <a:defRPr b="1" sz="9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6351421" y="3860483"/>
            <a:ext cx="19442430" cy="2592324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6351421" y="33814229"/>
            <a:ext cx="19442430" cy="5070631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indent="-228600" lvl="1" marL="914400" algn="l">
              <a:lnSpc>
                <a:spcPct val="100000"/>
              </a:lnSpc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indent="-228600" lvl="2" marL="1371600" algn="l">
              <a:lnSpc>
                <a:spcPct val="100000"/>
              </a:lnSpc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/>
            </a:lvl3pPr>
            <a:lvl4pPr indent="-228600" lvl="3" marL="18288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indent="-228600" lvl="4" marL="22860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indent="-228600" lvl="5" marL="27432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indent="-228600" lvl="6" marL="32004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indent="-228600" lvl="7" marL="36576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indent="-228600" lvl="8" marL="41148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0"/>
              <a:buFont typeface="Calibri"/>
              <a:buNone/>
              <a:defRPr b="0" i="0" sz="20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1187450" lvl="0" marL="457200" marR="0" rtl="0" algn="l">
              <a:lnSpc>
                <a:spcPct val="100000"/>
              </a:lnSpc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b="0" i="0" sz="15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66800" lvl="1" marL="914400" marR="0" rtl="0" algn="l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b="0" i="0" sz="1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46150" lvl="2" marL="1371600" marR="0" rtl="0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31850" lvl="3" marL="1828800" marR="0" rtl="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31850" lvl="4" marL="2286000" marR="0" rtl="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31850" lvl="5" marL="2743200" marR="0" rtl="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31850" lvl="6" marL="3200400" marR="0" rtl="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31850" lvl="7" marL="3657600" marR="0" rtl="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31850" lvl="8" marL="4114800" marR="0" rtl="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  <a:defRPr b="0" i="0" sz="5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/>
        </p:nvSpPr>
        <p:spPr>
          <a:xfrm>
            <a:off x="699375" y="9348300"/>
            <a:ext cx="309999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19100" lvl="0" marL="457200" marR="0" rt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AutoNum type="arabicPeriod"/>
            </a:pPr>
            <a:r>
              <a:rPr b="1"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autor (</a:t>
            </a:r>
            <a:r>
              <a:rPr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Titulação); </a:t>
            </a:r>
            <a:r>
              <a:rPr b="1"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2. </a:t>
            </a:r>
            <a:r>
              <a:rPr b="1"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Coautor (</a:t>
            </a:r>
            <a:r>
              <a:rPr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Titulação); 3. </a:t>
            </a:r>
            <a:r>
              <a:rPr b="1"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Coautor (</a:t>
            </a:r>
            <a:r>
              <a:rPr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Titulação); 4. </a:t>
            </a:r>
            <a:r>
              <a:rPr b="1"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Coautor (</a:t>
            </a:r>
            <a:r>
              <a:rPr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Titulação); 5. </a:t>
            </a:r>
            <a:r>
              <a:rPr b="1"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Coautor (</a:t>
            </a:r>
            <a:r>
              <a:rPr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Titulação); 6. </a:t>
            </a:r>
            <a:r>
              <a:rPr b="1"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Coautor (</a:t>
            </a:r>
            <a:r>
              <a:rPr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Titulação); 7. </a:t>
            </a:r>
            <a:r>
              <a:rPr b="1"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Coautor (</a:t>
            </a:r>
            <a:r>
              <a:rPr lang="pt-BR" sz="3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Titulação); </a:t>
            </a:r>
            <a:endParaRPr sz="3400">
              <a:solidFill>
                <a:schemeClr val="dk1"/>
              </a:solidFill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697030" y="12527374"/>
            <a:ext cx="14306400" cy="948000"/>
          </a:xfrm>
          <a:prstGeom prst="rect">
            <a:avLst/>
          </a:prstGeom>
          <a:solidFill>
            <a:srgbClr val="005B52"/>
          </a:solidFill>
          <a:ln cap="flat" cmpd="sng" w="9525">
            <a:solidFill>
              <a:srgbClr val="005B52"/>
            </a:solidFill>
            <a:prstDash val="solid"/>
            <a:round/>
            <a:headEnd len="sm" w="sm" type="none"/>
            <a:tailEnd len="sm" w="sm" type="none"/>
          </a:ln>
          <a:effectLst>
            <a:outerShdw blurRad="44450" algn="ctr" dir="5400000" dist="27940">
              <a:srgbClr val="000000">
                <a:alpha val="31372"/>
              </a:srgbClr>
            </a:outerShdw>
          </a:effectLst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697055" y="18755980"/>
            <a:ext cx="14306400" cy="948000"/>
          </a:xfrm>
          <a:prstGeom prst="rect">
            <a:avLst/>
          </a:prstGeom>
          <a:solidFill>
            <a:srgbClr val="005B52"/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OBJETIVO</a:t>
            </a:r>
            <a:endParaRPr b="0" i="0" sz="5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697033" y="21738939"/>
            <a:ext cx="14306400" cy="948000"/>
          </a:xfrm>
          <a:prstGeom prst="rect">
            <a:avLst/>
          </a:prstGeom>
          <a:solidFill>
            <a:srgbClr val="005B52"/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MÉTODOS</a:t>
            </a:r>
            <a:endParaRPr b="0" i="0" sz="5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541466" y="30698506"/>
            <a:ext cx="14617500" cy="948000"/>
          </a:xfrm>
          <a:prstGeom prst="rect">
            <a:avLst/>
          </a:prstGeom>
          <a:solidFill>
            <a:srgbClr val="005B52"/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 b="0" i="0" sz="5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16681114" y="22062253"/>
            <a:ext cx="14617500" cy="948000"/>
          </a:xfrm>
          <a:prstGeom prst="rect">
            <a:avLst/>
          </a:prstGeom>
          <a:solidFill>
            <a:srgbClr val="005B52"/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CONCLUSÃO </a:t>
            </a:r>
            <a:endParaRPr b="0" i="0" sz="5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16681126" y="27834708"/>
            <a:ext cx="14617500" cy="948000"/>
          </a:xfrm>
          <a:prstGeom prst="rect">
            <a:avLst/>
          </a:prstGeom>
          <a:solidFill>
            <a:srgbClr val="005B52"/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pt-BR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b="0" i="0" sz="5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16681125" y="12447413"/>
            <a:ext cx="14617500" cy="9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>
                <a:solidFill>
                  <a:schemeClr val="dk1"/>
                </a:solidFill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sz="3800"/>
          </a:p>
        </p:txBody>
      </p:sp>
      <p:sp>
        <p:nvSpPr>
          <p:cNvPr id="97" name="Google Shape;97;p13"/>
          <p:cNvSpPr txBox="1"/>
          <p:nvPr/>
        </p:nvSpPr>
        <p:spPr>
          <a:xfrm>
            <a:off x="464253" y="23010245"/>
            <a:ext cx="14772000" cy="76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b="0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16681125" y="29101525"/>
            <a:ext cx="14617500" cy="1069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>
                <a:solidFill>
                  <a:schemeClr val="dk1"/>
                </a:solidFill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i="0" sz="1100" u="none" cap="none" strike="noStrike">
              <a:solidFill>
                <a:schemeClr val="dk1"/>
              </a:solidFill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16773664" y="23329080"/>
            <a:ext cx="14432400" cy="41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55826" y="40929350"/>
            <a:ext cx="4292399" cy="2173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3"/>
          <p:cNvSpPr txBox="1"/>
          <p:nvPr/>
        </p:nvSpPr>
        <p:spPr>
          <a:xfrm>
            <a:off x="697056" y="13729931"/>
            <a:ext cx="14306400" cy="47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sz="3800"/>
          </a:p>
        </p:txBody>
      </p:sp>
      <p:sp>
        <p:nvSpPr>
          <p:cNvPr id="102" name="Google Shape;102;p13"/>
          <p:cNvSpPr txBox="1"/>
          <p:nvPr/>
        </p:nvSpPr>
        <p:spPr>
          <a:xfrm>
            <a:off x="697057" y="20153553"/>
            <a:ext cx="143064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/>
              <a:t>xxxxxxxxxxxxxxxxxxxxxxxxxxxxxxxxxxxxxxxxxxxxxxxxxxxxxxxxxxxxxxxxxxxxxxxxxxxxxxxxxxxxxxxxxxxxxxxxxxxxxxxxxxxxxxxxxx</a:t>
            </a:r>
            <a:endParaRPr b="0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3"/>
          <p:cNvSpPr txBox="1"/>
          <p:nvPr/>
        </p:nvSpPr>
        <p:spPr>
          <a:xfrm>
            <a:off x="464250" y="31978500"/>
            <a:ext cx="14772000" cy="77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>
                <a:solidFill>
                  <a:schemeClr val="dk1"/>
                </a:solidFill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sz="3800">
              <a:solidFill>
                <a:schemeClr val="dk1"/>
              </a:solidFill>
            </a:endParaRPr>
          </a:p>
        </p:txBody>
      </p:sp>
      <p:pic>
        <p:nvPicPr>
          <p:cNvPr id="104" name="Google Shape;10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330512" y="2111575"/>
            <a:ext cx="3737625" cy="373762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3"/>
          <p:cNvSpPr/>
          <p:nvPr/>
        </p:nvSpPr>
        <p:spPr>
          <a:xfrm>
            <a:off x="0" y="0"/>
            <a:ext cx="32404200" cy="1828800"/>
          </a:xfrm>
          <a:prstGeom prst="rect">
            <a:avLst/>
          </a:prstGeom>
          <a:solidFill>
            <a:srgbClr val="005B52"/>
          </a:solidFill>
          <a:ln cap="flat" cmpd="sng" w="9525">
            <a:solidFill>
              <a:srgbClr val="0E343A"/>
            </a:solidFill>
            <a:prstDash val="solid"/>
            <a:round/>
            <a:headEnd len="sm" w="sm" type="none"/>
            <a:tailEnd len="sm" w="sm" type="none"/>
          </a:ln>
          <a:effectLst>
            <a:outerShdw blurRad="44450" algn="ctr" dir="5400000" dist="27940">
              <a:srgbClr val="000000">
                <a:alpha val="31370"/>
              </a:srgbClr>
            </a:outerShdw>
          </a:effectLst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3"/>
          <p:cNvSpPr txBox="1"/>
          <p:nvPr/>
        </p:nvSpPr>
        <p:spPr>
          <a:xfrm>
            <a:off x="200100" y="6864163"/>
            <a:ext cx="320040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6400">
                <a:solidFill>
                  <a:schemeClr val="dk1"/>
                </a:solidFill>
              </a:rPr>
              <a:t>TÍTULO DO TRABALHO ARIAL TAM 64	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