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3-4C47-AD7B-E4FB0E168ADE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33-4C47-AD7B-E4FB0E168ADE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33-4C47-AD7B-E4FB0E168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8308511"/>
        <c:axId val="1794916127"/>
      </c:barChart>
      <c:catAx>
        <c:axId val="1688308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4916127"/>
        <c:crosses val="autoZero"/>
        <c:auto val="1"/>
        <c:lblAlgn val="ctr"/>
        <c:lblOffset val="100"/>
        <c:noMultiLvlLbl val="0"/>
      </c:catAx>
      <c:valAx>
        <c:axId val="1794916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8308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CE5F26-35CE-4876-8B44-D0BF8070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03E7FB-198E-4BDE-9D04-D44EC8903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6C7C18-1199-4862-AE39-B171B0397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9432C8-04C5-469F-8FE8-79A6CAB6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E903F8-0894-466C-BE48-7AF399342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8096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9468A-91CA-47AB-9ECD-81A346AA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2DD6942-266B-44EF-9983-23B015159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402B29-5160-4DBB-83F9-128C0708B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83A1E6-236B-4164-893A-67951032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2403B6-4869-4E25-B869-0893F6BE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38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F8651C6-7CE5-4BBF-8C08-B29089040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120E7AD-0298-4E3A-87FB-1C6AFF3F1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F986B0-93F8-4C35-9A21-70CE67D22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A84B25-468E-4402-BA55-6FC2FE1E2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CE2C59-2C47-47C7-B49A-8AA2D7A2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95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F3552-5B7C-4D41-8B24-FB18A558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8C3B52-8245-42BD-9157-5E5E231B6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373A94-C0B0-4636-BDCE-5F8EC222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8A7A0E-F26D-407B-9652-55EE53E29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5C5583-377E-4293-ACBE-6A3D2696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47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5F654-F3A7-4E0E-89EA-F6F97F17C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B63527-7AFD-423A-8CA1-1DD439BA7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C641DC-0447-48D9-9C46-9873551DF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A8575D-8A2D-4461-BA63-C285BB65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6F2B7C-A0D2-4FFD-80DF-8BDCB26F7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93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0A29D0-DDD1-4B7F-AE40-21084E35E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E0F1F7-C42E-423B-B19F-86F89A5E9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FB28FE-3DBB-4540-ADF3-EEF7B1110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ED9E1E-8D76-4324-8237-3AFA82AA0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22DAC9-97B7-4E9D-BB72-EBB5884C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89DEE8-FEC4-4FF8-925D-6B24D364B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28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B4823-0283-41E6-AD3A-DAAF5F121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6FB740-6D94-43BA-B78E-E351DE81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E9FDA9D-A515-4520-B08B-EF162163B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656595F-3799-4BBE-87F2-E820EF64BE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1DA4A6-9325-4423-86C0-3E9F9BB59B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E8286D1-9406-4142-A274-81D879D5C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99F5914-808A-4E34-ADBE-8AA5B35F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79E861D-FA08-4538-BBFC-568865B32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4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90CAF8-45C1-46B2-B298-B63E2B63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3AC2A80-EA45-4A8C-8BAA-9D04F7649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A52BCDD-60C9-456F-AE44-905E7D0B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7D7F93-657B-4306-B782-357CD9A3B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470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AEB9287-47B8-494A-9AE3-1C5175D8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E59D8A6-A12C-4143-8343-A55D937C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A41ACA-DDE8-4BFA-9176-3458F6B8E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65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0BCDE3-0C29-4797-BB96-AE937535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4CB410-7A47-4A93-9536-F67CDF3DB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1A35A0-3320-4CA8-951B-F09ED77FF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FF8152-0A59-4D88-8181-CBF92398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FF9AE0-0FA8-4EFA-B9C2-830DCB6E2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07CE90-7B1C-4952-9B03-9256FE8B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3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30B5C-C5CA-4AA3-9E47-E455ED62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DBA2EAF-1A55-4A9B-909A-7EDF3E16BD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4F3105D-20EE-45C6-A0C2-5C47FC7E2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2853F8F-711A-4384-9D52-5A70FD1E5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30F94F-B5B8-4863-864F-1ADDC03A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C5EE29-BB97-401C-8C62-46612CFA3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39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2872988-B94D-469B-8901-968344199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499BC2-FF37-4AE7-B8CE-5B5B14BFA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BE9DFE-91B2-4184-BCF6-6B74776763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DE44D-FA94-4456-93B4-3519562CF9D8}" type="datetimeFigureOut">
              <a:rPr lang="pt-BR" smtClean="0"/>
              <a:t>14/06/2024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CBDBB4-B91C-48F8-94AA-48115A42B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C1C3F2-7060-4A09-9303-F9CC848E7D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A200D-0E72-407F-B971-7B8DA45901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181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886942" y="2691968"/>
            <a:ext cx="95474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dirty="0">
                <a:solidFill>
                  <a:srgbClr val="002060"/>
                </a:solidFill>
                <a:latin typeface="Arial Black" panose="020B0A04020102020204" pitchFamily="34" charset="0"/>
              </a:rPr>
              <a:t>TITULO DO TRABALHO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1042415" y="423041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AUTORES E COUTORES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69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INTRODUÇÃO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913836" y="278809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62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OBJETIVO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913836" y="278809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284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METODOLOGIA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913836" y="278809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16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RESULTADOS E DISCUSSÃO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903602" y="264572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51DE0BD-C085-4C34-9A8E-37592BC6A6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291829"/>
              </p:ext>
            </p:extLst>
          </p:nvPr>
        </p:nvGraphicFramePr>
        <p:xfrm>
          <a:off x="6812725" y="4119723"/>
          <a:ext cx="4341906" cy="2031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tângulo 16">
            <a:extLst>
              <a:ext uri="{FF2B5EF4-FFF2-40B4-BE49-F238E27FC236}">
                <a16:creationId xmlns:a16="http://schemas.microsoft.com/office/drawing/2014/main" id="{7C40F06A-7C6F-408C-9EED-5C2F7D58740E}"/>
              </a:ext>
            </a:extLst>
          </p:cNvPr>
          <p:cNvSpPr/>
          <p:nvPr/>
        </p:nvSpPr>
        <p:spPr>
          <a:xfrm>
            <a:off x="5428257" y="60475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GRAFICOS E TABELAS DE ACORDO COM A NECESSIDADE DOS AUTORES</a:t>
            </a:r>
          </a:p>
        </p:txBody>
      </p:sp>
    </p:spTree>
    <p:extLst>
      <p:ext uri="{BB962C8B-B14F-4D97-AF65-F5344CB8AC3E}">
        <p14:creationId xmlns:p14="http://schemas.microsoft.com/office/powerpoint/2010/main" val="383950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CONSIDERAÇÕES OU CONCLUSÃO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913836" y="278809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69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A422CEE-F7CD-46E3-9C34-64AF112A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3812BE6-5CE9-4146-9277-0BF34293D7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REFERÊNCIAS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87EFAC1-992F-44BE-A862-FEEE30206F05}"/>
              </a:ext>
            </a:extLst>
          </p:cNvPr>
          <p:cNvSpPr/>
          <p:nvPr/>
        </p:nvSpPr>
        <p:spPr>
          <a:xfrm>
            <a:off x="2165809" y="428887"/>
            <a:ext cx="8268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II CONGRESSO NACIONAL DE CENTRO CIRÚRGICO- CONACC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49ADB6F-C009-4E55-847F-6A7B2B2EF96C}"/>
              </a:ext>
            </a:extLst>
          </p:cNvPr>
          <p:cNvSpPr/>
          <p:nvPr/>
        </p:nvSpPr>
        <p:spPr>
          <a:xfrm>
            <a:off x="913836" y="278809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0AF9BA7-E28B-4A5F-9785-78C75D9BA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540" y="62283"/>
            <a:ext cx="1878604" cy="159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Divisa 24">
            <a:extLst>
              <a:ext uri="{FF2B5EF4-FFF2-40B4-BE49-F238E27FC236}">
                <a16:creationId xmlns:a16="http://schemas.microsoft.com/office/drawing/2014/main" id="{D08A6594-DFD8-474F-B845-2428BDF6DDBC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6" name="Seta: Divisa 25">
            <a:extLst>
              <a:ext uri="{FF2B5EF4-FFF2-40B4-BE49-F238E27FC236}">
                <a16:creationId xmlns:a16="http://schemas.microsoft.com/office/drawing/2014/main" id="{322B89E8-14CB-40A0-9C85-D25EFB531268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Meio-quadro 26">
            <a:extLst>
              <a:ext uri="{FF2B5EF4-FFF2-40B4-BE49-F238E27FC236}">
                <a16:creationId xmlns:a16="http://schemas.microsoft.com/office/drawing/2014/main" id="{F0BC8719-167D-4EB7-932F-E55753C37371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Hexágono 27">
            <a:extLst>
              <a:ext uri="{FF2B5EF4-FFF2-40B4-BE49-F238E27FC236}">
                <a16:creationId xmlns:a16="http://schemas.microsoft.com/office/drawing/2014/main" id="{8D3522E3-16DF-4CC8-B0CE-272B00DF8A0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Losango 28">
            <a:extLst>
              <a:ext uri="{FF2B5EF4-FFF2-40B4-BE49-F238E27FC236}">
                <a16:creationId xmlns:a16="http://schemas.microsoft.com/office/drawing/2014/main" id="{D0F08285-1807-4C31-96D3-1C513B5ED2AE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riângulo Retângulo 29">
            <a:extLst>
              <a:ext uri="{FF2B5EF4-FFF2-40B4-BE49-F238E27FC236}">
                <a16:creationId xmlns:a16="http://schemas.microsoft.com/office/drawing/2014/main" id="{3FD54036-D391-4AB1-80BB-B480D1AA5CB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1258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84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Cleber Gomes</dc:creator>
  <cp:lastModifiedBy>Cleber Gomes</cp:lastModifiedBy>
  <cp:revision>1</cp:revision>
  <dcterms:created xsi:type="dcterms:W3CDTF">2024-06-14T23:45:10Z</dcterms:created>
  <dcterms:modified xsi:type="dcterms:W3CDTF">2024-06-15T00:09:20Z</dcterms:modified>
</cp:coreProperties>
</file>