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2ee375a7a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g22ee375a7ad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2ee375a7a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22ee375a7ad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2ee375a7ad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22ee375a7ad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2ee375a7a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22ee375a7ad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2ee375a7ad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22ee375a7ad_0_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2ee375a7ad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22ee375a7ad_0_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45059" l="28165" r="30187" t="2912"/>
          <a:stretch/>
        </p:blipFill>
        <p:spPr>
          <a:xfrm rot="-5400000">
            <a:off x="3319621" y="5422772"/>
            <a:ext cx="663403" cy="147342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3172455" y="2843919"/>
            <a:ext cx="45720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CAPA</a:t>
            </a:r>
            <a:endParaRPr b="1" i="0" sz="6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3"/>
          <p:cNvSpPr txBox="1"/>
          <p:nvPr>
            <p:ph type="ctrTitle"/>
          </p:nvPr>
        </p:nvSpPr>
        <p:spPr>
          <a:xfrm>
            <a:off x="469789" y="382874"/>
            <a:ext cx="8204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pt-BR" sz="2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CONGRESSO REGIONAL MULTIPROFISSIONAL DE EMERGÊNCIA E TERAPIA INTENSIVA</a:t>
            </a:r>
            <a:endParaRPr b="1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5309225"/>
            <a:ext cx="1473400" cy="14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4"/>
          <p:cNvPicPr preferRelativeResize="0"/>
          <p:nvPr/>
        </p:nvPicPr>
        <p:blipFill rotWithShape="1">
          <a:blip r:embed="rId3">
            <a:alphaModFix/>
          </a:blip>
          <a:srcRect b="45057" l="28166" r="30186" t="2913"/>
          <a:stretch/>
        </p:blipFill>
        <p:spPr>
          <a:xfrm rot="-5400000">
            <a:off x="3319621" y="5422772"/>
            <a:ext cx="663403" cy="147342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 txBox="1"/>
          <p:nvPr/>
        </p:nvSpPr>
        <p:spPr>
          <a:xfrm>
            <a:off x="1895674" y="3200900"/>
            <a:ext cx="5829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b="1" i="0" sz="6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4"/>
          <p:cNvSpPr txBox="1"/>
          <p:nvPr>
            <p:ph type="ctrTitle"/>
          </p:nvPr>
        </p:nvSpPr>
        <p:spPr>
          <a:xfrm>
            <a:off x="469789" y="382874"/>
            <a:ext cx="8204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pt-BR" sz="2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CONGRESSO REGIONAL MULTIPROFISSIONAL DE EMERGÊNCIA E TERAPIA INTENSIVA</a:t>
            </a:r>
            <a:endParaRPr b="1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5" name="Google Shape;9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5309225"/>
            <a:ext cx="1473400" cy="14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5"/>
          <p:cNvPicPr preferRelativeResize="0"/>
          <p:nvPr/>
        </p:nvPicPr>
        <p:blipFill rotWithShape="1">
          <a:blip r:embed="rId3">
            <a:alphaModFix/>
          </a:blip>
          <a:srcRect b="45057" l="28166" r="30186" t="2913"/>
          <a:stretch/>
        </p:blipFill>
        <p:spPr>
          <a:xfrm rot="-5400000">
            <a:off x="3319621" y="5422772"/>
            <a:ext cx="663403" cy="147342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5"/>
          <p:cNvSpPr txBox="1"/>
          <p:nvPr/>
        </p:nvSpPr>
        <p:spPr>
          <a:xfrm>
            <a:off x="2496949" y="3200900"/>
            <a:ext cx="5829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</a:t>
            </a:r>
            <a:endParaRPr b="1" i="0" sz="6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5"/>
          <p:cNvSpPr txBox="1"/>
          <p:nvPr>
            <p:ph type="ctrTitle"/>
          </p:nvPr>
        </p:nvSpPr>
        <p:spPr>
          <a:xfrm>
            <a:off x="469789" y="382874"/>
            <a:ext cx="8204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pt-BR" sz="2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CONGRESSO REGIONAL MULTIPROFISSIONAL DE EMERGÊNCIA E TERAPIA INTENSIVA</a:t>
            </a:r>
            <a:endParaRPr b="1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3" name="Google Shape;10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5309225"/>
            <a:ext cx="1473400" cy="14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6"/>
          <p:cNvPicPr preferRelativeResize="0"/>
          <p:nvPr/>
        </p:nvPicPr>
        <p:blipFill rotWithShape="1">
          <a:blip r:embed="rId3">
            <a:alphaModFix/>
          </a:blip>
          <a:srcRect b="45057" l="28166" r="30186" t="2913"/>
          <a:stretch/>
        </p:blipFill>
        <p:spPr>
          <a:xfrm rot="-5400000">
            <a:off x="3319621" y="5422772"/>
            <a:ext cx="663403" cy="147342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6"/>
          <p:cNvSpPr txBox="1"/>
          <p:nvPr/>
        </p:nvSpPr>
        <p:spPr>
          <a:xfrm>
            <a:off x="1538675" y="3200900"/>
            <a:ext cx="6788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 b="1" i="0" sz="6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6"/>
          <p:cNvSpPr txBox="1"/>
          <p:nvPr>
            <p:ph type="ctrTitle"/>
          </p:nvPr>
        </p:nvSpPr>
        <p:spPr>
          <a:xfrm>
            <a:off x="469789" y="382874"/>
            <a:ext cx="8204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pt-BR" sz="2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CONGRESSO REGIONAL MULTIPROFISSIONAL DE EMERGÊNCIA E TERAPIA INTENSIVA</a:t>
            </a:r>
            <a:endParaRPr b="1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1" name="Google Shape;11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5309225"/>
            <a:ext cx="1473400" cy="14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7"/>
          <p:cNvPicPr preferRelativeResize="0"/>
          <p:nvPr/>
        </p:nvPicPr>
        <p:blipFill rotWithShape="1">
          <a:blip r:embed="rId3">
            <a:alphaModFix/>
          </a:blip>
          <a:srcRect b="45057" l="28166" r="30186" t="2913"/>
          <a:stretch/>
        </p:blipFill>
        <p:spPr>
          <a:xfrm rot="-5400000">
            <a:off x="3319621" y="5422772"/>
            <a:ext cx="663403" cy="147342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/>
        </p:nvSpPr>
        <p:spPr>
          <a:xfrm>
            <a:off x="1914650" y="3200900"/>
            <a:ext cx="6788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endParaRPr b="1" i="0" sz="6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17"/>
          <p:cNvSpPr txBox="1"/>
          <p:nvPr>
            <p:ph type="ctrTitle"/>
          </p:nvPr>
        </p:nvSpPr>
        <p:spPr>
          <a:xfrm>
            <a:off x="469789" y="382874"/>
            <a:ext cx="8204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pt-BR" sz="2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CONGRESSO REGIONAL MULTIPROFISSIONAL DE EMERGÊNCIA E TERAPIA INTENSIVA</a:t>
            </a:r>
            <a:endParaRPr b="1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9" name="Google Shape;11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5309225"/>
            <a:ext cx="1473400" cy="14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18"/>
          <p:cNvPicPr preferRelativeResize="0"/>
          <p:nvPr/>
        </p:nvPicPr>
        <p:blipFill rotWithShape="1">
          <a:blip r:embed="rId3">
            <a:alphaModFix/>
          </a:blip>
          <a:srcRect b="45057" l="28166" r="30186" t="2913"/>
          <a:stretch/>
        </p:blipFill>
        <p:spPr>
          <a:xfrm rot="-5400000">
            <a:off x="3319621" y="5422772"/>
            <a:ext cx="663403" cy="147342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8"/>
          <p:cNvSpPr txBox="1"/>
          <p:nvPr/>
        </p:nvSpPr>
        <p:spPr>
          <a:xfrm>
            <a:off x="1914650" y="3200900"/>
            <a:ext cx="6788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endParaRPr b="1" i="0" sz="6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18"/>
          <p:cNvSpPr txBox="1"/>
          <p:nvPr>
            <p:ph type="ctrTitle"/>
          </p:nvPr>
        </p:nvSpPr>
        <p:spPr>
          <a:xfrm>
            <a:off x="469789" y="382874"/>
            <a:ext cx="8204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pt-BR" sz="2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CONGRESSO REGIONAL MULTIPROFISSIONAL DE EMERGÊNCIA E TERAPIA INTENSIVA</a:t>
            </a:r>
            <a:endParaRPr b="1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7" name="Google Shape;12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5309225"/>
            <a:ext cx="1473400" cy="14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19"/>
          <p:cNvPicPr preferRelativeResize="0"/>
          <p:nvPr/>
        </p:nvPicPr>
        <p:blipFill rotWithShape="1">
          <a:blip r:embed="rId3">
            <a:alphaModFix/>
          </a:blip>
          <a:srcRect b="45057" l="28166" r="30186" t="2913"/>
          <a:stretch/>
        </p:blipFill>
        <p:spPr>
          <a:xfrm rot="-5400000">
            <a:off x="3319621" y="5422772"/>
            <a:ext cx="663403" cy="147342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9"/>
          <p:cNvSpPr txBox="1"/>
          <p:nvPr/>
        </p:nvSpPr>
        <p:spPr>
          <a:xfrm>
            <a:off x="1914650" y="3200900"/>
            <a:ext cx="6788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b="1" i="0" sz="6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19"/>
          <p:cNvSpPr txBox="1"/>
          <p:nvPr>
            <p:ph type="ctrTitle"/>
          </p:nvPr>
        </p:nvSpPr>
        <p:spPr>
          <a:xfrm>
            <a:off x="469789" y="382874"/>
            <a:ext cx="8204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pt-BR" sz="26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CONGRESSO REGIONAL MULTIPROFISSIONAL DE EMERGÊNCIA E TERAPIA INTENSIVA</a:t>
            </a:r>
            <a:endParaRPr b="1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5" name="Google Shape;13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5309225"/>
            <a:ext cx="1473400" cy="14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