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2ee375a7ad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g22ee375a7ad_0_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2ee375a7ad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g22ee375a7ad_0_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2ee375a7ad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g22ee375a7ad_0_1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2ee375a7ad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g22ee375a7ad_0_2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2ee375a7ad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g22ee375a7ad_0_3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2ee375a7ad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g22ee375a7ad_0_3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 b="45059" l="28165" r="30187" t="2912"/>
          <a:stretch/>
        </p:blipFill>
        <p:spPr>
          <a:xfrm rot="-5400000">
            <a:off x="3319621" y="5422772"/>
            <a:ext cx="663403" cy="147342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/>
        </p:nvSpPr>
        <p:spPr>
          <a:xfrm>
            <a:off x="3172455" y="2843919"/>
            <a:ext cx="45720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6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CAPA</a:t>
            </a:r>
            <a:endParaRPr b="1" i="0" sz="6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" name="Google Shape;86;p13"/>
          <p:cNvSpPr txBox="1"/>
          <p:nvPr>
            <p:ph type="ctrTitle"/>
          </p:nvPr>
        </p:nvSpPr>
        <p:spPr>
          <a:xfrm>
            <a:off x="469789" y="382874"/>
            <a:ext cx="8204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pt-BR" sz="26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CONGRESSO REGIONAL MULTIPROFISSIONAL DE EMERGÊNCIA E TERAPIA INTENSIVA</a:t>
            </a:r>
            <a:endParaRPr b="1" sz="2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7" name="Google Shape;8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5309225"/>
            <a:ext cx="1473400" cy="147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14"/>
          <p:cNvPicPr preferRelativeResize="0"/>
          <p:nvPr/>
        </p:nvPicPr>
        <p:blipFill rotWithShape="1">
          <a:blip r:embed="rId3">
            <a:alphaModFix/>
          </a:blip>
          <a:srcRect b="45057" l="28166" r="30186" t="2913"/>
          <a:stretch/>
        </p:blipFill>
        <p:spPr>
          <a:xfrm rot="-5400000">
            <a:off x="3319621" y="5422772"/>
            <a:ext cx="663403" cy="147342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4"/>
          <p:cNvSpPr txBox="1"/>
          <p:nvPr/>
        </p:nvSpPr>
        <p:spPr>
          <a:xfrm>
            <a:off x="1895674" y="3200900"/>
            <a:ext cx="58299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INTRODUÇÃO</a:t>
            </a:r>
            <a:endParaRPr b="1" i="0" sz="6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14"/>
          <p:cNvSpPr txBox="1"/>
          <p:nvPr>
            <p:ph type="ctrTitle"/>
          </p:nvPr>
        </p:nvSpPr>
        <p:spPr>
          <a:xfrm>
            <a:off x="469789" y="382874"/>
            <a:ext cx="8204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pt-BR" sz="26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CONGRESSO REGIONAL MULTIPROFISSIONAL DE EMERGÊNCIA E TERAPIA INTENSIVA</a:t>
            </a:r>
            <a:endParaRPr b="1" sz="2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5" name="Google Shape;9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5309225"/>
            <a:ext cx="1473400" cy="147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5"/>
          <p:cNvPicPr preferRelativeResize="0"/>
          <p:nvPr/>
        </p:nvPicPr>
        <p:blipFill rotWithShape="1">
          <a:blip r:embed="rId3">
            <a:alphaModFix/>
          </a:blip>
          <a:srcRect b="45057" l="28166" r="30186" t="2913"/>
          <a:stretch/>
        </p:blipFill>
        <p:spPr>
          <a:xfrm rot="-5400000">
            <a:off x="3319621" y="5422772"/>
            <a:ext cx="663403" cy="147342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5"/>
          <p:cNvSpPr txBox="1"/>
          <p:nvPr/>
        </p:nvSpPr>
        <p:spPr>
          <a:xfrm>
            <a:off x="2496949" y="3200900"/>
            <a:ext cx="58299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OBJETIVO</a:t>
            </a:r>
            <a:endParaRPr b="1" i="0" sz="6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2" name="Google Shape;102;p15"/>
          <p:cNvSpPr txBox="1"/>
          <p:nvPr>
            <p:ph type="ctrTitle"/>
          </p:nvPr>
        </p:nvSpPr>
        <p:spPr>
          <a:xfrm>
            <a:off x="469789" y="382874"/>
            <a:ext cx="8204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pt-BR" sz="26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CONGRESSO REGIONAL MULTIPROFISSIONAL DE EMERGÊNCIA E TERAPIA INTENSIVA</a:t>
            </a:r>
            <a:endParaRPr b="1" sz="2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3" name="Google Shape;10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5309225"/>
            <a:ext cx="1473400" cy="147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16"/>
          <p:cNvPicPr preferRelativeResize="0"/>
          <p:nvPr/>
        </p:nvPicPr>
        <p:blipFill rotWithShape="1">
          <a:blip r:embed="rId3">
            <a:alphaModFix/>
          </a:blip>
          <a:srcRect b="45057" l="28166" r="30186" t="2913"/>
          <a:stretch/>
        </p:blipFill>
        <p:spPr>
          <a:xfrm rot="-5400000">
            <a:off x="3319621" y="5422772"/>
            <a:ext cx="663403" cy="147342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6"/>
          <p:cNvSpPr txBox="1"/>
          <p:nvPr/>
        </p:nvSpPr>
        <p:spPr>
          <a:xfrm>
            <a:off x="1538675" y="3200900"/>
            <a:ext cx="67881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METODOLOGIA</a:t>
            </a:r>
            <a:endParaRPr b="1" i="0" sz="6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" name="Google Shape;110;p16"/>
          <p:cNvSpPr txBox="1"/>
          <p:nvPr>
            <p:ph type="ctrTitle"/>
          </p:nvPr>
        </p:nvSpPr>
        <p:spPr>
          <a:xfrm>
            <a:off x="469789" y="382874"/>
            <a:ext cx="8204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pt-BR" sz="26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CONGRESSO REGIONAL MULTIPROFISSIONAL DE EMERGÊNCIA E TERAPIA INTENSIVA</a:t>
            </a:r>
            <a:endParaRPr b="1" sz="2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1" name="Google Shape;11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5309225"/>
            <a:ext cx="1473400" cy="147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17"/>
          <p:cNvPicPr preferRelativeResize="0"/>
          <p:nvPr/>
        </p:nvPicPr>
        <p:blipFill rotWithShape="1">
          <a:blip r:embed="rId3">
            <a:alphaModFix/>
          </a:blip>
          <a:srcRect b="45057" l="28166" r="30186" t="2913"/>
          <a:stretch/>
        </p:blipFill>
        <p:spPr>
          <a:xfrm rot="-5400000">
            <a:off x="3319621" y="5422772"/>
            <a:ext cx="663403" cy="147342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7"/>
          <p:cNvSpPr txBox="1"/>
          <p:nvPr/>
        </p:nvSpPr>
        <p:spPr>
          <a:xfrm>
            <a:off x="1914650" y="3200900"/>
            <a:ext cx="67881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RESULTADOS</a:t>
            </a:r>
            <a:endParaRPr b="1" i="0" sz="6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" name="Google Shape;118;p17"/>
          <p:cNvSpPr txBox="1"/>
          <p:nvPr>
            <p:ph type="ctrTitle"/>
          </p:nvPr>
        </p:nvSpPr>
        <p:spPr>
          <a:xfrm>
            <a:off x="469789" y="382874"/>
            <a:ext cx="8204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pt-BR" sz="26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CONGRESSO REGIONAL MULTIPROFISSIONAL DE EMERGÊNCIA E TERAPIA INTENSIVA</a:t>
            </a:r>
            <a:endParaRPr b="1" sz="2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9" name="Google Shape;119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5309225"/>
            <a:ext cx="1473400" cy="147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18"/>
          <p:cNvPicPr preferRelativeResize="0"/>
          <p:nvPr/>
        </p:nvPicPr>
        <p:blipFill rotWithShape="1">
          <a:blip r:embed="rId3">
            <a:alphaModFix/>
          </a:blip>
          <a:srcRect b="45057" l="28166" r="30186" t="2913"/>
          <a:stretch/>
        </p:blipFill>
        <p:spPr>
          <a:xfrm rot="-5400000">
            <a:off x="3319621" y="5422772"/>
            <a:ext cx="663403" cy="1473420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18"/>
          <p:cNvSpPr txBox="1"/>
          <p:nvPr/>
        </p:nvSpPr>
        <p:spPr>
          <a:xfrm>
            <a:off x="1914650" y="3200900"/>
            <a:ext cx="67881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CONCLUSÃO</a:t>
            </a:r>
            <a:endParaRPr b="1" i="0" sz="6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6" name="Google Shape;126;p18"/>
          <p:cNvSpPr txBox="1"/>
          <p:nvPr>
            <p:ph type="ctrTitle"/>
          </p:nvPr>
        </p:nvSpPr>
        <p:spPr>
          <a:xfrm>
            <a:off x="469789" y="382874"/>
            <a:ext cx="8204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pt-BR" sz="26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CONGRESSO REGIONAL MULTIPROFISSIONAL DE EMERGÊNCIA E TERAPIA INTENSIVA</a:t>
            </a:r>
            <a:endParaRPr b="1" sz="2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27" name="Google Shape;127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5309225"/>
            <a:ext cx="1473400" cy="147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19"/>
          <p:cNvPicPr preferRelativeResize="0"/>
          <p:nvPr/>
        </p:nvPicPr>
        <p:blipFill rotWithShape="1">
          <a:blip r:embed="rId3">
            <a:alphaModFix/>
          </a:blip>
          <a:srcRect b="45057" l="28166" r="30186" t="2913"/>
          <a:stretch/>
        </p:blipFill>
        <p:spPr>
          <a:xfrm rot="-5400000">
            <a:off x="3319621" y="5422772"/>
            <a:ext cx="663403" cy="147342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19"/>
          <p:cNvSpPr txBox="1"/>
          <p:nvPr/>
        </p:nvSpPr>
        <p:spPr>
          <a:xfrm>
            <a:off x="1914650" y="3200900"/>
            <a:ext cx="67881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REFERÊNCIAS</a:t>
            </a:r>
            <a:endParaRPr b="1" i="0" sz="6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4" name="Google Shape;134;p19"/>
          <p:cNvSpPr txBox="1"/>
          <p:nvPr>
            <p:ph type="ctrTitle"/>
          </p:nvPr>
        </p:nvSpPr>
        <p:spPr>
          <a:xfrm>
            <a:off x="469789" y="382874"/>
            <a:ext cx="8204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pt-BR" sz="26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CONGRESSO REGIONAL MULTIPROFISSIONAL DE EMERGÊNCIA E TERAPIA INTENSIVA</a:t>
            </a:r>
            <a:endParaRPr b="1" sz="2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5" name="Google Shape;135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5309225"/>
            <a:ext cx="1473400" cy="147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