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9B4"/>
    <a:srgbClr val="FF197C"/>
    <a:srgbClr val="1FB79C"/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CA6049-D8E2-4A38-812A-293237CEFCB1}" v="19" dt="2024-07-17T19:35:43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" userId="c82852e4137ae1af" providerId="LiveId" clId="{E1CA6049-D8E2-4A38-812A-293237CEFCB1}"/>
    <pc:docChg chg="custSel addSld delSld modSld modMainMaster">
      <pc:chgData name="Sansão Hortegal" userId="c82852e4137ae1af" providerId="LiveId" clId="{E1CA6049-D8E2-4A38-812A-293237CEFCB1}" dt="2024-07-17T19:35:43.847" v="64"/>
      <pc:docMkLst>
        <pc:docMk/>
      </pc:docMkLst>
      <pc:sldChg chg="new">
        <pc:chgData name="Sansão Hortegal" userId="c82852e4137ae1af" providerId="LiveId" clId="{E1CA6049-D8E2-4A38-812A-293237CEFCB1}" dt="2024-07-17T01:08:22.207" v="62" actId="680"/>
        <pc:sldMkLst>
          <pc:docMk/>
          <pc:sldMk cId="1204429340" sldId="257"/>
        </pc:sldMkLst>
      </pc:sldChg>
      <pc:sldChg chg="new del">
        <pc:chgData name="Sansão Hortegal" userId="c82852e4137ae1af" providerId="LiveId" clId="{E1CA6049-D8E2-4A38-812A-293237CEFCB1}" dt="2024-07-17T01:08:19.086" v="61" actId="47"/>
        <pc:sldMkLst>
          <pc:docMk/>
          <pc:sldMk cId="2650829806" sldId="257"/>
        </pc:sldMkLst>
      </pc:sldChg>
      <pc:sldChg chg="del setBg">
        <pc:chgData name="Sansão Hortegal" userId="c82852e4137ae1af" providerId="LiveId" clId="{E1CA6049-D8E2-4A38-812A-293237CEFCB1}" dt="2024-07-17T01:08:11.466" v="57" actId="47"/>
        <pc:sldMkLst>
          <pc:docMk/>
          <pc:sldMk cId="4050618437" sldId="257"/>
        </pc:sldMkLst>
      </pc:sldChg>
      <pc:sldChg chg="new del">
        <pc:chgData name="Sansão Hortegal" userId="c82852e4137ae1af" providerId="LiveId" clId="{E1CA6049-D8E2-4A38-812A-293237CEFCB1}" dt="2024-07-17T01:08:17.984" v="60" actId="47"/>
        <pc:sldMkLst>
          <pc:docMk/>
          <pc:sldMk cId="2899967919" sldId="258"/>
        </pc:sldMkLst>
      </pc:sldChg>
      <pc:sldMasterChg chg="modSldLayout">
        <pc:chgData name="Sansão Hortegal" userId="c82852e4137ae1af" providerId="LiveId" clId="{E1CA6049-D8E2-4A38-812A-293237CEFCB1}" dt="2024-07-17T19:35:43.847" v="64"/>
        <pc:sldMasterMkLst>
          <pc:docMk/>
          <pc:sldMasterMk cId="4128706020" sldId="2147483648"/>
        </pc:sldMasterMkLst>
        <pc:sldLayoutChg chg="addSp delSp modSp mod setBg">
          <pc:chgData name="Sansão Hortegal" userId="c82852e4137ae1af" providerId="LiveId" clId="{E1CA6049-D8E2-4A38-812A-293237CEFCB1}" dt="2024-07-17T19:35:43.847" v="64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" userId="c82852e4137ae1af" providerId="LiveId" clId="{E1CA6049-D8E2-4A38-812A-293237CEFCB1}" dt="2024-07-17T01:03:14.111" v="16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" userId="c82852e4137ae1af" providerId="LiveId" clId="{E1CA6049-D8E2-4A38-812A-293237CEFCB1}" dt="2024-07-17T01:03:14.111" v="16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  <pc:cxnChg chg="add del mod">
            <ac:chgData name="Sansão Hortegal" userId="c82852e4137ae1af" providerId="LiveId" clId="{E1CA6049-D8E2-4A38-812A-293237CEFCB1}" dt="2024-07-17T01:02:39.318" v="13" actId="478"/>
            <ac:cxnSpMkLst>
              <pc:docMk/>
              <pc:sldMasterMk cId="4128706020" sldId="2147483648"/>
              <pc:sldLayoutMk cId="979270765" sldId="2147483649"/>
              <ac:cxnSpMk id="4" creationId="{799F95CF-534E-A164-CB98-37B9C21E9E39}"/>
            </ac:cxnSpMkLst>
          </pc:cxnChg>
          <pc:cxnChg chg="add del mod">
            <ac:chgData name="Sansão Hortegal" userId="c82852e4137ae1af" providerId="LiveId" clId="{E1CA6049-D8E2-4A38-812A-293237CEFCB1}" dt="2024-07-17T01:03:18.783" v="17" actId="478"/>
            <ac:cxnSpMkLst>
              <pc:docMk/>
              <pc:sldMasterMk cId="4128706020" sldId="2147483648"/>
              <pc:sldLayoutMk cId="979270765" sldId="2147483649"/>
              <ac:cxnSpMk id="5" creationId="{51A40B34-1B31-27BE-3C12-3A33FB486202}"/>
            </ac:cxnSpMkLst>
          </pc:cxnChg>
        </pc:sldLayoutChg>
        <pc:sldLayoutChg chg="modSp mod setBg">
          <pc:chgData name="Sansão Hortegal" userId="c82852e4137ae1af" providerId="LiveId" clId="{E1CA6049-D8E2-4A38-812A-293237CEFCB1}" dt="2024-07-17T01:08:05.793" v="56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" userId="c82852e4137ae1af" providerId="LiveId" clId="{E1CA6049-D8E2-4A38-812A-293237CEFCB1}" dt="2024-07-17T01:07:14.687" v="52" actId="14100"/>
            <ac:spMkLst>
              <pc:docMk/>
              <pc:sldMasterMk cId="4128706020" sldId="2147483648"/>
              <pc:sldLayoutMk cId="3714783114" sldId="2147483650"/>
              <ac:spMk id="2" creationId="{F76AE605-46FE-E74F-2E5B-CCF065F5EF57}"/>
            </ac:spMkLst>
          </pc:spChg>
          <pc:spChg chg="mod">
            <ac:chgData name="Sansão Hortegal" userId="c82852e4137ae1af" providerId="LiveId" clId="{E1CA6049-D8E2-4A38-812A-293237CEFCB1}" dt="2024-07-17T01:06:14.301" v="40" actId="1076"/>
            <ac:spMkLst>
              <pc:docMk/>
              <pc:sldMasterMk cId="4128706020" sldId="2147483648"/>
              <pc:sldLayoutMk cId="3714783114" sldId="2147483650"/>
              <ac:spMk id="3" creationId="{BD83606C-4492-4770-D2C0-FCA0A297A82C}"/>
            </ac:spMkLst>
          </pc:spChg>
          <pc:spChg chg="mod">
            <ac:chgData name="Sansão Hortegal" userId="c82852e4137ae1af" providerId="LiveId" clId="{E1CA6049-D8E2-4A38-812A-293237CEFCB1}" dt="2024-07-17T01:04:57.985" v="29" actId="14100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  <pc:spChg chg="mod">
            <ac:chgData name="Sansão Hortegal" userId="c82852e4137ae1af" providerId="LiveId" clId="{E1CA6049-D8E2-4A38-812A-293237CEFCB1}" dt="2024-07-17T01:05:06.249" v="31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17/07/2024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620" y="4505587"/>
            <a:ext cx="10494244" cy="934156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620" y="2583766"/>
            <a:ext cx="10494243" cy="191685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7721" y="441959"/>
            <a:ext cx="10561320" cy="73879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7722" y="1444396"/>
            <a:ext cx="10561319" cy="4864963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  <p:sp>
        <p:nvSpPr>
          <p:cNvPr id="2" name="Espaço Reservado para Número de Slide 5">
            <a:extLst>
              <a:ext uri="{FF2B5EF4-FFF2-40B4-BE49-F238E27FC236}">
                <a16:creationId xmlns:a16="http://schemas.microsoft.com/office/drawing/2014/main" id="{F76AE605-46FE-E74F-2E5B-CCF065F5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4720" y="6442710"/>
            <a:ext cx="657225" cy="190814"/>
          </a:xfrm>
        </p:spPr>
        <p:txBody>
          <a:bodyPr anchor="ctr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D83606C-4492-4770-D2C0-FCA0A297A82C}"/>
              </a:ext>
            </a:extLst>
          </p:cNvPr>
          <p:cNvSpPr txBox="1"/>
          <p:nvPr userDrawn="1"/>
        </p:nvSpPr>
        <p:spPr>
          <a:xfrm>
            <a:off x="1539240" y="6386861"/>
            <a:ext cx="9601200" cy="31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Encontro de Gênero do GAEP: “Gênero para além das fronteiras: tendências contemporâneas na América Latina e no Sul Global”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C1A6E24-57BA-3DB2-D860-EBCDB7B53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B103CB-85BB-ECA4-608B-C7743FC63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28AA353-EC75-C62B-56D3-FB1D17AD37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B0AB4F-4F55-BB80-24F7-E01388A714C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BC8A5A-4173-29AC-36EC-F94955B9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4429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Aharoni</vt:lpstr>
      <vt:lpstr>Arial</vt:lpstr>
      <vt:lpstr>Bell MT</vt:lpstr>
      <vt:lpstr>Book Antiqua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</cp:lastModifiedBy>
  <cp:revision>2</cp:revision>
  <dcterms:created xsi:type="dcterms:W3CDTF">2022-08-03T11:57:15Z</dcterms:created>
  <dcterms:modified xsi:type="dcterms:W3CDTF">2024-07-17T19:35:49Z</dcterms:modified>
</cp:coreProperties>
</file>