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8288000" cy="10287000"/>
  <p:notesSz cx="6858000" cy="9144000"/>
  <p:embeddedFontLst>
    <p:embeddedFont>
      <p:font typeface="Montserrat" panose="00000500000000000000" pitchFamily="2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FpcY9xEdrvEOD5bt/Ihy6FKYi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68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954" y="6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3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69108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A983C05-34BE-8C6D-0BDE-84A68AE4F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7" name="Google Shape;92;p2">
            <a:extLst>
              <a:ext uri="{FF2B5EF4-FFF2-40B4-BE49-F238E27FC236}">
                <a16:creationId xmlns:a16="http://schemas.microsoft.com/office/drawing/2014/main" id="{8CDEB897-3FD5-20A3-BA32-54ED5B5D32D9}"/>
              </a:ext>
            </a:extLst>
          </p:cNvPr>
          <p:cNvSpPr txBox="1"/>
          <p:nvPr/>
        </p:nvSpPr>
        <p:spPr>
          <a:xfrm>
            <a:off x="965512" y="4013388"/>
            <a:ext cx="16384642" cy="381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600" b="1" dirty="0">
                <a:solidFill>
                  <a:schemeClr val="bg1"/>
                </a:solidFill>
                <a:latin typeface="Montserrat" pitchFamily="2" charset="0"/>
                <a:ea typeface="Cambria" panose="02040503050406030204" pitchFamily="18" charset="0"/>
                <a:cs typeface="Calibri"/>
                <a:sym typeface="Calibri"/>
              </a:rPr>
              <a:t>Título</a:t>
            </a:r>
            <a:endParaRPr sz="9600" b="1" dirty="0">
              <a:solidFill>
                <a:schemeClr val="bg1"/>
              </a:solidFill>
              <a:latin typeface="Montserrat" pitchFamily="2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E1B36F5-CFB6-508F-1206-67F22B393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92" name="Google Shape;92;p2"/>
          <p:cNvSpPr txBox="1"/>
          <p:nvPr/>
        </p:nvSpPr>
        <p:spPr>
          <a:xfrm>
            <a:off x="7108404" y="941942"/>
            <a:ext cx="3583042" cy="7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b="1" dirty="0">
                <a:solidFill>
                  <a:srgbClr val="5B688B"/>
                </a:solidFill>
                <a:latin typeface="Montserrat" pitchFamily="2" charset="0"/>
                <a:ea typeface="Cambria" panose="02040503050406030204" pitchFamily="18" charset="0"/>
                <a:cs typeface="Calibri"/>
                <a:sym typeface="Calibri"/>
              </a:rPr>
              <a:t>Texto</a:t>
            </a:r>
            <a:endParaRPr sz="3600" b="1" dirty="0">
              <a:solidFill>
                <a:srgbClr val="5B688B"/>
              </a:solidFill>
              <a:latin typeface="Montserrat" pitchFamily="2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  <p:sp>
        <p:nvSpPr>
          <p:cNvPr id="2" name="Google Shape;92;p2">
            <a:extLst>
              <a:ext uri="{FF2B5EF4-FFF2-40B4-BE49-F238E27FC236}">
                <a16:creationId xmlns:a16="http://schemas.microsoft.com/office/drawing/2014/main" id="{44F69D19-BE10-292F-C7BC-E6945AE32F07}"/>
              </a:ext>
            </a:extLst>
          </p:cNvPr>
          <p:cNvSpPr txBox="1"/>
          <p:nvPr/>
        </p:nvSpPr>
        <p:spPr>
          <a:xfrm>
            <a:off x="7108404" y="1781907"/>
            <a:ext cx="3583042" cy="7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5B688B"/>
                </a:solidFill>
                <a:latin typeface="Montserrat" pitchFamily="2" charset="0"/>
                <a:ea typeface="Cambria" panose="02040503050406030204" pitchFamily="18" charset="0"/>
                <a:cs typeface="Calibri"/>
                <a:sym typeface="Calibri"/>
              </a:rPr>
              <a:t>Texto</a:t>
            </a:r>
            <a:endParaRPr sz="2800" dirty="0">
              <a:solidFill>
                <a:srgbClr val="5B688B"/>
              </a:solidFill>
              <a:latin typeface="Montserrat" pitchFamily="2" charset="0"/>
              <a:ea typeface="Cambria" panose="02040503050406030204" pitchFamily="18" charset="0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</Words>
  <Application>Microsoft Office PowerPoint</Application>
  <PresentationFormat>Personalizar</PresentationFormat>
  <Paragraphs>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Calibri</vt:lpstr>
      <vt:lpstr>Montserrat</vt:lpstr>
      <vt:lpstr>Arial</vt:lpstr>
      <vt:lpstr>Office Theme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Angélica Veronese</dc:creator>
  <cp:lastModifiedBy>Bianca Libardi</cp:lastModifiedBy>
  <cp:revision>4</cp:revision>
  <dcterms:created xsi:type="dcterms:W3CDTF">2006-08-16T00:00:00Z</dcterms:created>
  <dcterms:modified xsi:type="dcterms:W3CDTF">2026-05-21T17:49:49Z</dcterms:modified>
</cp:coreProperties>
</file>