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39600175" cx="323992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hiLUpdU2g89jCGw/o+9FBnZOhq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25650" y="685800"/>
            <a:ext cx="2806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027238" y="685800"/>
            <a:ext cx="28035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2227456" y="2108352"/>
            <a:ext cx="27944386" cy="7654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2227456" y="10541717"/>
            <a:ext cx="27944386" cy="25125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227456" y="2108352"/>
            <a:ext cx="27944386" cy="7654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636666" y="9132506"/>
            <a:ext cx="25125956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9899128" y="15394963"/>
            <a:ext cx="33559328" cy="698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4275561" y="8611360"/>
            <a:ext cx="33559328" cy="205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2429947" y="6480867"/>
            <a:ext cx="27539395" cy="137867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4049911" y="20799269"/>
            <a:ext cx="24299466" cy="9560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2210581" y="9872559"/>
            <a:ext cx="27944386" cy="1647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2210581" y="26500971"/>
            <a:ext cx="27944386" cy="866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2227456" y="2108352"/>
            <a:ext cx="27944386" cy="7654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2227454" y="10541717"/>
            <a:ext cx="13769697" cy="25125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6402142" y="10541717"/>
            <a:ext cx="13769697" cy="25125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231675" y="2108352"/>
            <a:ext cx="27944386" cy="7654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31675" y="9707553"/>
            <a:ext cx="13706415" cy="4757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231675" y="14465072"/>
            <a:ext cx="13706415" cy="21275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6402144" y="9707553"/>
            <a:ext cx="13773916" cy="4757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6402144" y="14465072"/>
            <a:ext cx="13773916" cy="21275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227456" y="2108352"/>
            <a:ext cx="27944386" cy="7654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231672" y="2640012"/>
            <a:ext cx="10449616" cy="92400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3773919" y="5701706"/>
            <a:ext cx="16402142" cy="28141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231672" y="11880058"/>
            <a:ext cx="10449616" cy="220092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231672" y="2640012"/>
            <a:ext cx="10449616" cy="92400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773919" y="5701706"/>
            <a:ext cx="16402142" cy="2814180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231672" y="11880058"/>
            <a:ext cx="10449616" cy="220092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227456" y="2108352"/>
            <a:ext cx="27944386" cy="7654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227456" y="10541717"/>
            <a:ext cx="27944386" cy="25125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227453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0732269" y="36703520"/>
            <a:ext cx="1093476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881999" y="36703520"/>
            <a:ext cx="7289840" cy="210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7084247" y="25638850"/>
            <a:ext cx="14510968" cy="1645736"/>
          </a:xfrm>
          <a:prstGeom prst="rect">
            <a:avLst/>
          </a:prstGeom>
          <a:gradFill>
            <a:gsLst>
              <a:gs pos="0">
                <a:srgbClr val="000E48"/>
              </a:gs>
              <a:gs pos="64000">
                <a:srgbClr val="001A83"/>
              </a:gs>
              <a:gs pos="100000">
                <a:srgbClr val="001A7D"/>
              </a:gs>
            </a:gsLst>
            <a:lin ang="2700000" scaled="0"/>
          </a:gradFill>
          <a:ln cap="flat" cmpd="sng" w="25400">
            <a:solidFill>
              <a:srgbClr val="1D3C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13" u="none" cap="none" strike="noStrike">
              <a:solidFill>
                <a:srgbClr val="0CB3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817553" y="25673373"/>
            <a:ext cx="14510968" cy="1645736"/>
          </a:xfrm>
          <a:prstGeom prst="rect">
            <a:avLst/>
          </a:prstGeom>
          <a:gradFill>
            <a:gsLst>
              <a:gs pos="0">
                <a:srgbClr val="000E48"/>
              </a:gs>
              <a:gs pos="64000">
                <a:srgbClr val="001A83"/>
              </a:gs>
              <a:gs pos="100000">
                <a:srgbClr val="001A7D"/>
              </a:gs>
            </a:gsLst>
            <a:lin ang="2700000" scaled="0"/>
          </a:gradFill>
          <a:ln cap="flat" cmpd="sng" w="25400">
            <a:solidFill>
              <a:srgbClr val="1D3C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13" u="none" cap="none" strike="noStrike">
              <a:solidFill>
                <a:srgbClr val="0CB3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1004628" y="19071314"/>
            <a:ext cx="14510968" cy="1645736"/>
          </a:xfrm>
          <a:prstGeom prst="rect">
            <a:avLst/>
          </a:prstGeom>
          <a:gradFill>
            <a:gsLst>
              <a:gs pos="0">
                <a:srgbClr val="000E48"/>
              </a:gs>
              <a:gs pos="64000">
                <a:srgbClr val="001A83"/>
              </a:gs>
              <a:gs pos="100000">
                <a:srgbClr val="001A7D"/>
              </a:gs>
            </a:gsLst>
            <a:lin ang="2700000" scaled="0"/>
          </a:gradFill>
          <a:ln cap="flat" cmpd="sng" w="25400">
            <a:solidFill>
              <a:srgbClr val="1D3C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13" u="none" cap="none" strike="noStrike">
              <a:solidFill>
                <a:srgbClr val="0CB3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17108021" y="19071314"/>
            <a:ext cx="14510968" cy="1645736"/>
          </a:xfrm>
          <a:prstGeom prst="rect">
            <a:avLst/>
          </a:prstGeom>
          <a:gradFill>
            <a:gsLst>
              <a:gs pos="0">
                <a:srgbClr val="000E48"/>
              </a:gs>
              <a:gs pos="64000">
                <a:srgbClr val="001A83"/>
              </a:gs>
              <a:gs pos="100000">
                <a:srgbClr val="001A7D"/>
              </a:gs>
            </a:gsLst>
            <a:lin ang="2700000" scaled="0"/>
          </a:gradFill>
          <a:ln cap="flat" cmpd="sng" w="25400">
            <a:solidFill>
              <a:srgbClr val="1D3C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13" u="none" cap="none" strike="noStrike">
              <a:solidFill>
                <a:srgbClr val="0CB3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17084247" y="12849722"/>
            <a:ext cx="14510968" cy="1645736"/>
          </a:xfrm>
          <a:prstGeom prst="rect">
            <a:avLst/>
          </a:prstGeom>
          <a:gradFill>
            <a:gsLst>
              <a:gs pos="0">
                <a:srgbClr val="000E48"/>
              </a:gs>
              <a:gs pos="64000">
                <a:srgbClr val="001A83"/>
              </a:gs>
              <a:gs pos="100000">
                <a:srgbClr val="001A7D"/>
              </a:gs>
            </a:gsLst>
            <a:lin ang="2700000" scaled="0"/>
          </a:gradFill>
          <a:ln cap="flat" cmpd="sng" w="25400">
            <a:solidFill>
              <a:srgbClr val="1D3C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13" u="none" cap="none" strike="noStrike">
              <a:solidFill>
                <a:srgbClr val="0CB3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0432"/>
            <a:ext cx="32399288" cy="62431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p1"/>
          <p:cNvCxnSpPr/>
          <p:nvPr/>
        </p:nvCxnSpPr>
        <p:spPr>
          <a:xfrm>
            <a:off x="0" y="39579756"/>
            <a:ext cx="32399288" cy="20432"/>
          </a:xfrm>
          <a:prstGeom prst="straightConnector1">
            <a:avLst/>
          </a:prstGeom>
          <a:noFill/>
          <a:ln cap="flat" cmpd="sng" w="161925">
            <a:solidFill>
              <a:srgbClr val="001F75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Posto de apoio da FAPESP (EESC/USP) interrompe atendimento - Portal IFSC"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5224" y="34360590"/>
            <a:ext cx="8639556" cy="34389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"/>
          <p:cNvCxnSpPr/>
          <p:nvPr/>
        </p:nvCxnSpPr>
        <p:spPr>
          <a:xfrm flipH="1">
            <a:off x="16199643" y="12608907"/>
            <a:ext cx="163302" cy="21505820"/>
          </a:xfrm>
          <a:prstGeom prst="straightConnector1">
            <a:avLst/>
          </a:prstGeom>
          <a:noFill/>
          <a:ln cap="flat" cmpd="sng" w="76200">
            <a:solidFill>
              <a:srgbClr val="001F7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93" name="Google Shape;93;p1"/>
          <p:cNvCxnSpPr/>
          <p:nvPr/>
        </p:nvCxnSpPr>
        <p:spPr>
          <a:xfrm>
            <a:off x="-1" y="9129566"/>
            <a:ext cx="32399289" cy="0"/>
          </a:xfrm>
          <a:prstGeom prst="straightConnector1">
            <a:avLst/>
          </a:prstGeom>
          <a:noFill/>
          <a:ln cap="flat" cmpd="sng" w="152400">
            <a:solidFill>
              <a:srgbClr val="001F7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4" name="Google Shape;94;p1"/>
          <p:cNvSpPr/>
          <p:nvPr/>
        </p:nvSpPr>
        <p:spPr>
          <a:xfrm>
            <a:off x="974115" y="12841457"/>
            <a:ext cx="14510968" cy="1645736"/>
          </a:xfrm>
          <a:prstGeom prst="rect">
            <a:avLst/>
          </a:prstGeom>
          <a:gradFill>
            <a:gsLst>
              <a:gs pos="0">
                <a:srgbClr val="000E48"/>
              </a:gs>
              <a:gs pos="64000">
                <a:srgbClr val="001A83"/>
              </a:gs>
              <a:gs pos="100000">
                <a:srgbClr val="001A7D"/>
              </a:gs>
            </a:gsLst>
            <a:lin ang="2700000" scaled="0"/>
          </a:gradFill>
          <a:ln cap="flat" cmpd="sng" w="25400">
            <a:solidFill>
              <a:srgbClr val="1D3C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13" u="none" cap="none" strike="noStrike">
              <a:solidFill>
                <a:srgbClr val="0CB3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156250" y="34582464"/>
            <a:ext cx="8086787" cy="33920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NPq Logo - PNG e Vetor - Download de Logo" id="96" name="Google Shape;9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064507" y="34872095"/>
            <a:ext cx="7075877" cy="241589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3438304" y="38022091"/>
            <a:ext cx="25522678" cy="923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pt-BR" sz="5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(Insira aqui o logo da agência de fomento no caso de apoio financeiro)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251283" y="6515295"/>
            <a:ext cx="30223200" cy="21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Congresso Farmacêutico da UNESP (CFU) e da VI Jornada de Engenharia de Bioprocessos e Biotecnologia (JEBB) </a:t>
            </a:r>
            <a:endParaRPr b="1" i="0" sz="6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2163508" y="10481820"/>
            <a:ext cx="28398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do Primeiro Autor</a:t>
            </a:r>
            <a:r>
              <a:rPr b="0" baseline="3000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Nome do Segundo Autor</a:t>
            </a:r>
            <a:r>
              <a:rPr b="0" baseline="3000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Nome do Terceiro Autor</a:t>
            </a:r>
            <a:r>
              <a:rPr b="0" baseline="3000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</a:t>
            </a:r>
            <a:endParaRPr b="1" baseline="30000" i="0" sz="6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4229983" y="11327705"/>
            <a:ext cx="24265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baseline="3000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Instituição de Origem.</a:t>
            </a:r>
            <a:r>
              <a:rPr b="0" baseline="3000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Instituição de Origem.</a:t>
            </a:r>
            <a:r>
              <a:rPr b="0" baseline="3000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0" i="0" lang="pt-BR" sz="6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Instituição de Origem... </a:t>
            </a:r>
            <a:endParaRPr b="1" i="0" sz="6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96252" y="13135262"/>
            <a:ext cx="1626669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 b="0" i="0" sz="601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96252" y="25907720"/>
            <a:ext cx="1626669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METODOLOGIA</a:t>
            </a:r>
            <a:endParaRPr b="0" i="0" sz="601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96252" y="19319049"/>
            <a:ext cx="1626669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</a:t>
            </a:r>
            <a:endParaRPr b="0" i="0" sz="601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6281294" y="13161193"/>
            <a:ext cx="1626669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DISCUSSÃO</a:t>
            </a:r>
            <a:endParaRPr b="0" i="0" sz="601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6036342" y="19250722"/>
            <a:ext cx="1626669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 b="0" i="0" sz="601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16199642" y="25973116"/>
            <a:ext cx="1626669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pt-BR" sz="6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AGRADECIMENTOS</a:t>
            </a:r>
            <a:endParaRPr b="0" i="0" sz="601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088033" y="9251595"/>
            <a:ext cx="3022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pt-BR" sz="6600">
                <a:latin typeface="Times New Roman"/>
                <a:ea typeface="Times New Roman"/>
                <a:cs typeface="Times New Roman"/>
                <a:sym typeface="Times New Roman"/>
              </a:rPr>
              <a:t>Título do Trabalho</a:t>
            </a:r>
            <a:endParaRPr b="1" i="0" sz="6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2020-06-04T18:18:00Z</dcterms:created>
  <dc:creator>maa venturelli</dc:creator>
</cp:coreProperties>
</file>