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Lst>
  <p:sldSz cy="36576000" cx="20574000"/>
  <p:notesSz cx="6858000" cy="9144000"/>
  <p:embeddedFontLst>
    <p:embeddedFont>
      <p:font typeface="Gill Sans"/>
      <p:regular r:id="rId7"/>
      <p:bold r:id="rId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8679">
          <p15:clr>
            <a:srgbClr val="A4A3A4"/>
          </p15:clr>
        </p15:guide>
        <p15:guide id="2" pos="4320">
          <p15:clr>
            <a:srgbClr val="A4A3A4"/>
          </p15:clr>
        </p15:guide>
        <p15:guide id="3" orient="horz" pos="11572">
          <p15:clr>
            <a:srgbClr val="A4A3A4"/>
          </p15:clr>
        </p15:guide>
        <p15:guide id="4" pos="6480">
          <p15:clr>
            <a:srgbClr val="A4A3A4"/>
          </p15:clr>
        </p15:guide>
      </p15:sldGuideLst>
    </p:ext>
    <p:ext uri="http://customooxmlschemas.google.com/">
      <go:slidesCustomData xmlns:go="http://customooxmlschemas.google.com/" r:id="rId9" roundtripDataSignature="AMtx7mgj7E3W45nblCZX3xg/EJV39uqyB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8679" orient="horz"/>
        <p:guide pos="4320"/>
        <p:guide pos="11572" orient="horz"/>
        <p:guide pos="64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GillSans-regular.fntdata"/><Relationship Id="rId8" Type="http://schemas.openxmlformats.org/officeDocument/2006/relationships/font" Target="fonts/GillSans-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714759" y="685800"/>
            <a:ext cx="3429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1:notes"/>
          <p:cNvSpPr/>
          <p:nvPr>
            <p:ph idx="2" type="sldImg"/>
          </p:nvPr>
        </p:nvSpPr>
        <p:spPr>
          <a:xfrm>
            <a:off x="1714759" y="685800"/>
            <a:ext cx="3429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g229c0ca9142_0_4"/>
          <p:cNvSpPr txBox="1"/>
          <p:nvPr>
            <p:ph type="ctrTitle"/>
          </p:nvPr>
        </p:nvSpPr>
        <p:spPr>
          <a:xfrm>
            <a:off x="701344" y="5294756"/>
            <a:ext cx="19171500" cy="14596200"/>
          </a:xfrm>
          <a:prstGeom prst="rect">
            <a:avLst/>
          </a:prstGeom>
        </p:spPr>
        <p:txBody>
          <a:bodyPr anchorCtr="0" anchor="b" bIns="332950" lIns="332950" spcFirstLastPara="1" rIns="332950" wrap="square" tIns="332950">
            <a:normAutofit/>
          </a:bodyPr>
          <a:lstStyle>
            <a:lvl1pPr lvl="0" algn="ctr">
              <a:spcBef>
                <a:spcPts val="0"/>
              </a:spcBef>
              <a:spcAft>
                <a:spcPts val="0"/>
              </a:spcAft>
              <a:buSzPts val="18900"/>
              <a:buNone/>
              <a:defRPr sz="18900"/>
            </a:lvl1pPr>
            <a:lvl2pPr lvl="1" algn="ctr">
              <a:spcBef>
                <a:spcPts val="0"/>
              </a:spcBef>
              <a:spcAft>
                <a:spcPts val="0"/>
              </a:spcAft>
              <a:buSzPts val="18900"/>
              <a:buNone/>
              <a:defRPr sz="18900"/>
            </a:lvl2pPr>
            <a:lvl3pPr lvl="2" algn="ctr">
              <a:spcBef>
                <a:spcPts val="0"/>
              </a:spcBef>
              <a:spcAft>
                <a:spcPts val="0"/>
              </a:spcAft>
              <a:buSzPts val="18900"/>
              <a:buNone/>
              <a:defRPr sz="18900"/>
            </a:lvl3pPr>
            <a:lvl4pPr lvl="3" algn="ctr">
              <a:spcBef>
                <a:spcPts val="0"/>
              </a:spcBef>
              <a:spcAft>
                <a:spcPts val="0"/>
              </a:spcAft>
              <a:buSzPts val="18900"/>
              <a:buNone/>
              <a:defRPr sz="18900"/>
            </a:lvl4pPr>
            <a:lvl5pPr lvl="4" algn="ctr">
              <a:spcBef>
                <a:spcPts val="0"/>
              </a:spcBef>
              <a:spcAft>
                <a:spcPts val="0"/>
              </a:spcAft>
              <a:buSzPts val="18900"/>
              <a:buNone/>
              <a:defRPr sz="18900"/>
            </a:lvl5pPr>
            <a:lvl6pPr lvl="5" algn="ctr">
              <a:spcBef>
                <a:spcPts val="0"/>
              </a:spcBef>
              <a:spcAft>
                <a:spcPts val="0"/>
              </a:spcAft>
              <a:buSzPts val="18900"/>
              <a:buNone/>
              <a:defRPr sz="18900"/>
            </a:lvl6pPr>
            <a:lvl7pPr lvl="6" algn="ctr">
              <a:spcBef>
                <a:spcPts val="0"/>
              </a:spcBef>
              <a:spcAft>
                <a:spcPts val="0"/>
              </a:spcAft>
              <a:buSzPts val="18900"/>
              <a:buNone/>
              <a:defRPr sz="18900"/>
            </a:lvl7pPr>
            <a:lvl8pPr lvl="7" algn="ctr">
              <a:spcBef>
                <a:spcPts val="0"/>
              </a:spcBef>
              <a:spcAft>
                <a:spcPts val="0"/>
              </a:spcAft>
              <a:buSzPts val="18900"/>
              <a:buNone/>
              <a:defRPr sz="18900"/>
            </a:lvl8pPr>
            <a:lvl9pPr lvl="8" algn="ctr">
              <a:spcBef>
                <a:spcPts val="0"/>
              </a:spcBef>
              <a:spcAft>
                <a:spcPts val="0"/>
              </a:spcAft>
              <a:buSzPts val="18900"/>
              <a:buNone/>
              <a:defRPr sz="18900"/>
            </a:lvl9pPr>
          </a:lstStyle>
          <a:p/>
        </p:txBody>
      </p:sp>
      <p:sp>
        <p:nvSpPr>
          <p:cNvPr id="11" name="Google Shape;11;g229c0ca9142_0_4"/>
          <p:cNvSpPr txBox="1"/>
          <p:nvPr>
            <p:ph idx="1" type="subTitle"/>
          </p:nvPr>
        </p:nvSpPr>
        <p:spPr>
          <a:xfrm>
            <a:off x="701325" y="20153778"/>
            <a:ext cx="19171500" cy="5636400"/>
          </a:xfrm>
          <a:prstGeom prst="rect">
            <a:avLst/>
          </a:prstGeom>
        </p:spPr>
        <p:txBody>
          <a:bodyPr anchorCtr="0" anchor="t" bIns="332950" lIns="332950" spcFirstLastPara="1" rIns="332950" wrap="square" tIns="332950">
            <a:normAutofit/>
          </a:bodyPr>
          <a:lstStyle>
            <a:lvl1pPr lvl="0" algn="ctr">
              <a:lnSpc>
                <a:spcPct val="100000"/>
              </a:lnSpc>
              <a:spcBef>
                <a:spcPts val="0"/>
              </a:spcBef>
              <a:spcAft>
                <a:spcPts val="0"/>
              </a:spcAft>
              <a:buSzPts val="10200"/>
              <a:buNone/>
              <a:defRPr sz="10200"/>
            </a:lvl1pPr>
            <a:lvl2pPr lvl="1" algn="ctr">
              <a:lnSpc>
                <a:spcPct val="100000"/>
              </a:lnSpc>
              <a:spcBef>
                <a:spcPts val="0"/>
              </a:spcBef>
              <a:spcAft>
                <a:spcPts val="0"/>
              </a:spcAft>
              <a:buSzPts val="10200"/>
              <a:buNone/>
              <a:defRPr sz="10200"/>
            </a:lvl2pPr>
            <a:lvl3pPr lvl="2" algn="ctr">
              <a:lnSpc>
                <a:spcPct val="100000"/>
              </a:lnSpc>
              <a:spcBef>
                <a:spcPts val="0"/>
              </a:spcBef>
              <a:spcAft>
                <a:spcPts val="0"/>
              </a:spcAft>
              <a:buSzPts val="10200"/>
              <a:buNone/>
              <a:defRPr sz="10200"/>
            </a:lvl3pPr>
            <a:lvl4pPr lvl="3" algn="ctr">
              <a:lnSpc>
                <a:spcPct val="100000"/>
              </a:lnSpc>
              <a:spcBef>
                <a:spcPts val="0"/>
              </a:spcBef>
              <a:spcAft>
                <a:spcPts val="0"/>
              </a:spcAft>
              <a:buSzPts val="10200"/>
              <a:buNone/>
              <a:defRPr sz="10200"/>
            </a:lvl4pPr>
            <a:lvl5pPr lvl="4" algn="ctr">
              <a:lnSpc>
                <a:spcPct val="100000"/>
              </a:lnSpc>
              <a:spcBef>
                <a:spcPts val="0"/>
              </a:spcBef>
              <a:spcAft>
                <a:spcPts val="0"/>
              </a:spcAft>
              <a:buSzPts val="10200"/>
              <a:buNone/>
              <a:defRPr sz="10200"/>
            </a:lvl5pPr>
            <a:lvl6pPr lvl="5" algn="ctr">
              <a:lnSpc>
                <a:spcPct val="100000"/>
              </a:lnSpc>
              <a:spcBef>
                <a:spcPts val="0"/>
              </a:spcBef>
              <a:spcAft>
                <a:spcPts val="0"/>
              </a:spcAft>
              <a:buSzPts val="10200"/>
              <a:buNone/>
              <a:defRPr sz="10200"/>
            </a:lvl6pPr>
            <a:lvl7pPr lvl="6" algn="ctr">
              <a:lnSpc>
                <a:spcPct val="100000"/>
              </a:lnSpc>
              <a:spcBef>
                <a:spcPts val="0"/>
              </a:spcBef>
              <a:spcAft>
                <a:spcPts val="0"/>
              </a:spcAft>
              <a:buSzPts val="10200"/>
              <a:buNone/>
              <a:defRPr sz="10200"/>
            </a:lvl7pPr>
            <a:lvl8pPr lvl="7" algn="ctr">
              <a:lnSpc>
                <a:spcPct val="100000"/>
              </a:lnSpc>
              <a:spcBef>
                <a:spcPts val="0"/>
              </a:spcBef>
              <a:spcAft>
                <a:spcPts val="0"/>
              </a:spcAft>
              <a:buSzPts val="10200"/>
              <a:buNone/>
              <a:defRPr sz="10200"/>
            </a:lvl8pPr>
            <a:lvl9pPr lvl="8" algn="ctr">
              <a:lnSpc>
                <a:spcPct val="100000"/>
              </a:lnSpc>
              <a:spcBef>
                <a:spcPts val="0"/>
              </a:spcBef>
              <a:spcAft>
                <a:spcPts val="0"/>
              </a:spcAft>
              <a:buSzPts val="10200"/>
              <a:buNone/>
              <a:defRPr sz="10200"/>
            </a:lvl9pPr>
          </a:lstStyle>
          <a:p/>
        </p:txBody>
      </p:sp>
      <p:sp>
        <p:nvSpPr>
          <p:cNvPr id="12" name="Google Shape;12;g229c0ca9142_0_4"/>
          <p:cNvSpPr txBox="1"/>
          <p:nvPr>
            <p:ph idx="12" type="sldNum"/>
          </p:nvPr>
        </p:nvSpPr>
        <p:spPr>
          <a:xfrm>
            <a:off x="19063030" y="33160653"/>
            <a:ext cx="1234500" cy="2799000"/>
          </a:xfrm>
          <a:prstGeom prst="rect">
            <a:avLst/>
          </a:prstGeom>
        </p:spPr>
        <p:txBody>
          <a:bodyPr anchorCtr="0" anchor="ctr" bIns="332950" lIns="332950" spcFirstLastPara="1" rIns="332950" wrap="square" tIns="3329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g229c0ca9142_0_39"/>
          <p:cNvSpPr txBox="1"/>
          <p:nvPr>
            <p:ph hasCustomPrompt="1" type="title"/>
          </p:nvPr>
        </p:nvSpPr>
        <p:spPr>
          <a:xfrm>
            <a:off x="701325" y="7865778"/>
            <a:ext cx="19171500" cy="13962600"/>
          </a:xfrm>
          <a:prstGeom prst="rect">
            <a:avLst/>
          </a:prstGeom>
        </p:spPr>
        <p:txBody>
          <a:bodyPr anchorCtr="0" anchor="b" bIns="332950" lIns="332950" spcFirstLastPara="1" rIns="332950" wrap="square" tIns="332950">
            <a:normAutofit/>
          </a:bodyPr>
          <a:lstStyle>
            <a:lvl1pPr lvl="0" algn="ctr">
              <a:spcBef>
                <a:spcPts val="0"/>
              </a:spcBef>
              <a:spcAft>
                <a:spcPts val="0"/>
              </a:spcAft>
              <a:buSzPts val="43700"/>
              <a:buNone/>
              <a:defRPr sz="43700"/>
            </a:lvl1pPr>
            <a:lvl2pPr lvl="1" algn="ctr">
              <a:spcBef>
                <a:spcPts val="0"/>
              </a:spcBef>
              <a:spcAft>
                <a:spcPts val="0"/>
              </a:spcAft>
              <a:buSzPts val="43700"/>
              <a:buNone/>
              <a:defRPr sz="43700"/>
            </a:lvl2pPr>
            <a:lvl3pPr lvl="2" algn="ctr">
              <a:spcBef>
                <a:spcPts val="0"/>
              </a:spcBef>
              <a:spcAft>
                <a:spcPts val="0"/>
              </a:spcAft>
              <a:buSzPts val="43700"/>
              <a:buNone/>
              <a:defRPr sz="43700"/>
            </a:lvl3pPr>
            <a:lvl4pPr lvl="3" algn="ctr">
              <a:spcBef>
                <a:spcPts val="0"/>
              </a:spcBef>
              <a:spcAft>
                <a:spcPts val="0"/>
              </a:spcAft>
              <a:buSzPts val="43700"/>
              <a:buNone/>
              <a:defRPr sz="43700"/>
            </a:lvl4pPr>
            <a:lvl5pPr lvl="4" algn="ctr">
              <a:spcBef>
                <a:spcPts val="0"/>
              </a:spcBef>
              <a:spcAft>
                <a:spcPts val="0"/>
              </a:spcAft>
              <a:buSzPts val="43700"/>
              <a:buNone/>
              <a:defRPr sz="43700"/>
            </a:lvl5pPr>
            <a:lvl6pPr lvl="5" algn="ctr">
              <a:spcBef>
                <a:spcPts val="0"/>
              </a:spcBef>
              <a:spcAft>
                <a:spcPts val="0"/>
              </a:spcAft>
              <a:buSzPts val="43700"/>
              <a:buNone/>
              <a:defRPr sz="43700"/>
            </a:lvl6pPr>
            <a:lvl7pPr lvl="6" algn="ctr">
              <a:spcBef>
                <a:spcPts val="0"/>
              </a:spcBef>
              <a:spcAft>
                <a:spcPts val="0"/>
              </a:spcAft>
              <a:buSzPts val="43700"/>
              <a:buNone/>
              <a:defRPr sz="43700"/>
            </a:lvl7pPr>
            <a:lvl8pPr lvl="7" algn="ctr">
              <a:spcBef>
                <a:spcPts val="0"/>
              </a:spcBef>
              <a:spcAft>
                <a:spcPts val="0"/>
              </a:spcAft>
              <a:buSzPts val="43700"/>
              <a:buNone/>
              <a:defRPr sz="43700"/>
            </a:lvl8pPr>
            <a:lvl9pPr lvl="8" algn="ctr">
              <a:spcBef>
                <a:spcPts val="0"/>
              </a:spcBef>
              <a:spcAft>
                <a:spcPts val="0"/>
              </a:spcAft>
              <a:buSzPts val="43700"/>
              <a:buNone/>
              <a:defRPr sz="43700"/>
            </a:lvl9pPr>
          </a:lstStyle>
          <a:p>
            <a:r>
              <a:t>xx%</a:t>
            </a:r>
          </a:p>
        </p:txBody>
      </p:sp>
      <p:sp>
        <p:nvSpPr>
          <p:cNvPr id="46" name="Google Shape;46;g229c0ca9142_0_39"/>
          <p:cNvSpPr txBox="1"/>
          <p:nvPr>
            <p:ph idx="1" type="body"/>
          </p:nvPr>
        </p:nvSpPr>
        <p:spPr>
          <a:xfrm>
            <a:off x="701325" y="22415822"/>
            <a:ext cx="19171500" cy="9250200"/>
          </a:xfrm>
          <a:prstGeom prst="rect">
            <a:avLst/>
          </a:prstGeom>
        </p:spPr>
        <p:txBody>
          <a:bodyPr anchorCtr="0" anchor="t" bIns="332950" lIns="332950" spcFirstLastPara="1" rIns="332950" wrap="square" tIns="332950">
            <a:normAutofit/>
          </a:bodyPr>
          <a:lstStyle>
            <a:lvl1pPr indent="-647700" lvl="0" marL="457200" algn="ctr">
              <a:spcBef>
                <a:spcPts val="0"/>
              </a:spcBef>
              <a:spcAft>
                <a:spcPts val="0"/>
              </a:spcAft>
              <a:buSzPts val="6600"/>
              <a:buChar char="●"/>
              <a:defRPr/>
            </a:lvl1pPr>
            <a:lvl2pPr indent="-552450" lvl="1" marL="914400" algn="ctr">
              <a:spcBef>
                <a:spcPts val="0"/>
              </a:spcBef>
              <a:spcAft>
                <a:spcPts val="0"/>
              </a:spcAft>
              <a:buSzPts val="5100"/>
              <a:buChar char="○"/>
              <a:defRPr/>
            </a:lvl2pPr>
            <a:lvl3pPr indent="-552450" lvl="2" marL="1371600" algn="ctr">
              <a:spcBef>
                <a:spcPts val="0"/>
              </a:spcBef>
              <a:spcAft>
                <a:spcPts val="0"/>
              </a:spcAft>
              <a:buSzPts val="5100"/>
              <a:buChar char="■"/>
              <a:defRPr/>
            </a:lvl3pPr>
            <a:lvl4pPr indent="-552450" lvl="3" marL="1828800" algn="ctr">
              <a:spcBef>
                <a:spcPts val="0"/>
              </a:spcBef>
              <a:spcAft>
                <a:spcPts val="0"/>
              </a:spcAft>
              <a:buSzPts val="5100"/>
              <a:buChar char="●"/>
              <a:defRPr/>
            </a:lvl4pPr>
            <a:lvl5pPr indent="-552450" lvl="4" marL="2286000" algn="ctr">
              <a:spcBef>
                <a:spcPts val="0"/>
              </a:spcBef>
              <a:spcAft>
                <a:spcPts val="0"/>
              </a:spcAft>
              <a:buSzPts val="5100"/>
              <a:buChar char="○"/>
              <a:defRPr/>
            </a:lvl5pPr>
            <a:lvl6pPr indent="-552450" lvl="5" marL="2743200" algn="ctr">
              <a:spcBef>
                <a:spcPts val="0"/>
              </a:spcBef>
              <a:spcAft>
                <a:spcPts val="0"/>
              </a:spcAft>
              <a:buSzPts val="5100"/>
              <a:buChar char="■"/>
              <a:defRPr/>
            </a:lvl6pPr>
            <a:lvl7pPr indent="-552450" lvl="6" marL="3200400" algn="ctr">
              <a:spcBef>
                <a:spcPts val="0"/>
              </a:spcBef>
              <a:spcAft>
                <a:spcPts val="0"/>
              </a:spcAft>
              <a:buSzPts val="5100"/>
              <a:buChar char="●"/>
              <a:defRPr/>
            </a:lvl7pPr>
            <a:lvl8pPr indent="-552450" lvl="7" marL="3657600" algn="ctr">
              <a:spcBef>
                <a:spcPts val="0"/>
              </a:spcBef>
              <a:spcAft>
                <a:spcPts val="0"/>
              </a:spcAft>
              <a:buSzPts val="5100"/>
              <a:buChar char="○"/>
              <a:defRPr/>
            </a:lvl8pPr>
            <a:lvl9pPr indent="-552450" lvl="8" marL="4114800" algn="ctr">
              <a:spcBef>
                <a:spcPts val="0"/>
              </a:spcBef>
              <a:spcAft>
                <a:spcPts val="0"/>
              </a:spcAft>
              <a:buSzPts val="5100"/>
              <a:buChar char="■"/>
              <a:defRPr/>
            </a:lvl9pPr>
          </a:lstStyle>
          <a:p/>
        </p:txBody>
      </p:sp>
      <p:sp>
        <p:nvSpPr>
          <p:cNvPr id="47" name="Google Shape;47;g229c0ca9142_0_39"/>
          <p:cNvSpPr txBox="1"/>
          <p:nvPr>
            <p:ph idx="12" type="sldNum"/>
          </p:nvPr>
        </p:nvSpPr>
        <p:spPr>
          <a:xfrm>
            <a:off x="19063030" y="33160653"/>
            <a:ext cx="1234500" cy="2799000"/>
          </a:xfrm>
          <a:prstGeom prst="rect">
            <a:avLst/>
          </a:prstGeom>
        </p:spPr>
        <p:txBody>
          <a:bodyPr anchorCtr="0" anchor="ctr" bIns="332950" lIns="332950" spcFirstLastPara="1" rIns="332950" wrap="square" tIns="3329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g229c0ca9142_0_43"/>
          <p:cNvSpPr txBox="1"/>
          <p:nvPr>
            <p:ph idx="12" type="sldNum"/>
          </p:nvPr>
        </p:nvSpPr>
        <p:spPr>
          <a:xfrm>
            <a:off x="19063030" y="33160653"/>
            <a:ext cx="1234500" cy="2799000"/>
          </a:xfrm>
          <a:prstGeom prst="rect">
            <a:avLst/>
          </a:prstGeom>
        </p:spPr>
        <p:txBody>
          <a:bodyPr anchorCtr="0" anchor="ctr" bIns="332950" lIns="332950" spcFirstLastPara="1" rIns="332950" wrap="square" tIns="3329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de Título">
  <p:cSld name="Slide de Título">
    <p:spTree>
      <p:nvGrpSpPr>
        <p:cNvPr id="50" name="Shape 50"/>
        <p:cNvGrpSpPr/>
        <p:nvPr/>
      </p:nvGrpSpPr>
      <p:grpSpPr>
        <a:xfrm>
          <a:off x="0" y="0"/>
          <a:ext cx="0" cy="0"/>
          <a:chOff x="0" y="0"/>
          <a:chExt cx="0" cy="0"/>
        </a:xfrm>
      </p:grpSpPr>
      <p:sp>
        <p:nvSpPr>
          <p:cNvPr id="51" name="Google Shape;51;g229c0ca9142_0_45"/>
          <p:cNvSpPr txBox="1"/>
          <p:nvPr>
            <p:ph type="ctrTitle"/>
          </p:nvPr>
        </p:nvSpPr>
        <p:spPr>
          <a:xfrm>
            <a:off x="1543050" y="5985936"/>
            <a:ext cx="17487900" cy="12733800"/>
          </a:xfrm>
          <a:prstGeom prst="rect">
            <a:avLst/>
          </a:prstGeom>
          <a:noFill/>
          <a:ln>
            <a:noFill/>
          </a:ln>
        </p:spPr>
        <p:txBody>
          <a:bodyPr anchorCtr="0" anchor="b" bIns="32250" lIns="64500" spcFirstLastPara="1" rIns="64500" wrap="square" tIns="32250">
            <a:normAutofit/>
          </a:bodyPr>
          <a:lstStyle>
            <a:lvl1pPr lvl="0" marR="0" rtl="0" algn="ctr">
              <a:lnSpc>
                <a:spcPct val="90000"/>
              </a:lnSpc>
              <a:spcBef>
                <a:spcPts val="0"/>
              </a:spcBef>
              <a:spcAft>
                <a:spcPts val="0"/>
              </a:spcAft>
              <a:buClr>
                <a:schemeClr val="dk1"/>
              </a:buClr>
              <a:buSzPts val="10300"/>
              <a:buFont typeface="Calibri"/>
              <a:buNone/>
              <a:defRPr b="0" i="0" sz="10300" u="none" cap="none" strike="noStrike">
                <a:solidFill>
                  <a:schemeClr val="dk1"/>
                </a:solidFill>
                <a:latin typeface="Calibri"/>
                <a:ea typeface="Calibri"/>
                <a:cs typeface="Calibri"/>
                <a:sym typeface="Calibri"/>
              </a:defRPr>
            </a:lvl1pPr>
            <a:lvl2pPr lvl="1" rtl="0">
              <a:spcBef>
                <a:spcPts val="0"/>
              </a:spcBef>
              <a:spcAft>
                <a:spcPts val="0"/>
              </a:spcAft>
              <a:buSzPts val="10200"/>
              <a:buNone/>
              <a:defRPr sz="1300"/>
            </a:lvl2pPr>
            <a:lvl3pPr lvl="2" rtl="0">
              <a:spcBef>
                <a:spcPts val="0"/>
              </a:spcBef>
              <a:spcAft>
                <a:spcPts val="0"/>
              </a:spcAft>
              <a:buSzPts val="10200"/>
              <a:buNone/>
              <a:defRPr sz="1300"/>
            </a:lvl3pPr>
            <a:lvl4pPr lvl="3" rtl="0">
              <a:spcBef>
                <a:spcPts val="0"/>
              </a:spcBef>
              <a:spcAft>
                <a:spcPts val="0"/>
              </a:spcAft>
              <a:buSzPts val="10200"/>
              <a:buNone/>
              <a:defRPr sz="1300"/>
            </a:lvl4pPr>
            <a:lvl5pPr lvl="4" rtl="0">
              <a:spcBef>
                <a:spcPts val="0"/>
              </a:spcBef>
              <a:spcAft>
                <a:spcPts val="0"/>
              </a:spcAft>
              <a:buSzPts val="10200"/>
              <a:buNone/>
              <a:defRPr sz="1300"/>
            </a:lvl5pPr>
            <a:lvl6pPr lvl="5" rtl="0">
              <a:spcBef>
                <a:spcPts val="0"/>
              </a:spcBef>
              <a:spcAft>
                <a:spcPts val="0"/>
              </a:spcAft>
              <a:buSzPts val="10200"/>
              <a:buNone/>
              <a:defRPr sz="1300"/>
            </a:lvl6pPr>
            <a:lvl7pPr lvl="6" rtl="0">
              <a:spcBef>
                <a:spcPts val="0"/>
              </a:spcBef>
              <a:spcAft>
                <a:spcPts val="0"/>
              </a:spcAft>
              <a:buSzPts val="10200"/>
              <a:buNone/>
              <a:defRPr sz="1300"/>
            </a:lvl7pPr>
            <a:lvl8pPr lvl="7" rtl="0">
              <a:spcBef>
                <a:spcPts val="0"/>
              </a:spcBef>
              <a:spcAft>
                <a:spcPts val="0"/>
              </a:spcAft>
              <a:buSzPts val="10200"/>
              <a:buNone/>
              <a:defRPr sz="1300"/>
            </a:lvl8pPr>
            <a:lvl9pPr lvl="8" rtl="0">
              <a:spcBef>
                <a:spcPts val="0"/>
              </a:spcBef>
              <a:spcAft>
                <a:spcPts val="0"/>
              </a:spcAft>
              <a:buSzPts val="10200"/>
              <a:buNone/>
              <a:defRPr sz="1300"/>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Conteúdo" type="obj">
  <p:cSld name="OBJECT">
    <p:spTree>
      <p:nvGrpSpPr>
        <p:cNvPr id="52" name="Shape 52"/>
        <p:cNvGrpSpPr/>
        <p:nvPr/>
      </p:nvGrpSpPr>
      <p:grpSpPr>
        <a:xfrm>
          <a:off x="0" y="0"/>
          <a:ext cx="0" cy="0"/>
          <a:chOff x="0" y="0"/>
          <a:chExt cx="0" cy="0"/>
        </a:xfrm>
      </p:grpSpPr>
      <p:sp>
        <p:nvSpPr>
          <p:cNvPr id="53" name="Google Shape;53;g229c0ca9142_0_47"/>
          <p:cNvSpPr txBox="1"/>
          <p:nvPr>
            <p:ph type="title"/>
          </p:nvPr>
        </p:nvSpPr>
        <p:spPr>
          <a:xfrm>
            <a:off x="1414463" y="1947341"/>
            <a:ext cx="17745000" cy="7069800"/>
          </a:xfrm>
          <a:prstGeom prst="rect">
            <a:avLst/>
          </a:prstGeom>
          <a:noFill/>
          <a:ln>
            <a:noFill/>
          </a:ln>
        </p:spPr>
        <p:txBody>
          <a:bodyPr anchorCtr="0" anchor="t" bIns="32250" lIns="64500" spcFirstLastPara="1" rIns="64500" wrap="square" tIns="32250">
            <a:normAutofit/>
          </a:bodyPr>
          <a:lstStyle>
            <a:lvl1pPr lvl="0" marR="0" rtl="0" algn="l">
              <a:lnSpc>
                <a:spcPct val="90000"/>
              </a:lnSpc>
              <a:spcBef>
                <a:spcPts val="0"/>
              </a:spcBef>
              <a:spcAft>
                <a:spcPts val="0"/>
              </a:spcAft>
              <a:buClr>
                <a:schemeClr val="dk1"/>
              </a:buClr>
              <a:buSzPts val="10300"/>
              <a:buFont typeface="Calibri"/>
              <a:buNone/>
              <a:defRPr b="0" i="0" sz="10300" u="none" cap="none" strike="noStrike">
                <a:solidFill>
                  <a:schemeClr val="dk1"/>
                </a:solidFill>
                <a:latin typeface="Calibri"/>
                <a:ea typeface="Calibri"/>
                <a:cs typeface="Calibri"/>
                <a:sym typeface="Calibri"/>
              </a:defRPr>
            </a:lvl1pPr>
            <a:lvl2pPr lvl="1" rtl="0">
              <a:spcBef>
                <a:spcPts val="0"/>
              </a:spcBef>
              <a:spcAft>
                <a:spcPts val="0"/>
              </a:spcAft>
              <a:buSzPts val="10200"/>
              <a:buNone/>
              <a:defRPr sz="1300"/>
            </a:lvl2pPr>
            <a:lvl3pPr lvl="2" rtl="0">
              <a:spcBef>
                <a:spcPts val="0"/>
              </a:spcBef>
              <a:spcAft>
                <a:spcPts val="0"/>
              </a:spcAft>
              <a:buSzPts val="10200"/>
              <a:buNone/>
              <a:defRPr sz="1300"/>
            </a:lvl3pPr>
            <a:lvl4pPr lvl="3" rtl="0">
              <a:spcBef>
                <a:spcPts val="0"/>
              </a:spcBef>
              <a:spcAft>
                <a:spcPts val="0"/>
              </a:spcAft>
              <a:buSzPts val="10200"/>
              <a:buNone/>
              <a:defRPr sz="1300"/>
            </a:lvl4pPr>
            <a:lvl5pPr lvl="4" rtl="0">
              <a:spcBef>
                <a:spcPts val="0"/>
              </a:spcBef>
              <a:spcAft>
                <a:spcPts val="0"/>
              </a:spcAft>
              <a:buSzPts val="10200"/>
              <a:buNone/>
              <a:defRPr sz="1300"/>
            </a:lvl5pPr>
            <a:lvl6pPr lvl="5" rtl="0">
              <a:spcBef>
                <a:spcPts val="0"/>
              </a:spcBef>
              <a:spcAft>
                <a:spcPts val="0"/>
              </a:spcAft>
              <a:buSzPts val="10200"/>
              <a:buNone/>
              <a:defRPr sz="1300"/>
            </a:lvl6pPr>
            <a:lvl7pPr lvl="6" rtl="0">
              <a:spcBef>
                <a:spcPts val="0"/>
              </a:spcBef>
              <a:spcAft>
                <a:spcPts val="0"/>
              </a:spcAft>
              <a:buSzPts val="10200"/>
              <a:buNone/>
              <a:defRPr sz="1300"/>
            </a:lvl7pPr>
            <a:lvl8pPr lvl="7" rtl="0">
              <a:spcBef>
                <a:spcPts val="0"/>
              </a:spcBef>
              <a:spcAft>
                <a:spcPts val="0"/>
              </a:spcAft>
              <a:buSzPts val="10200"/>
              <a:buNone/>
              <a:defRPr sz="1300"/>
            </a:lvl8pPr>
            <a:lvl9pPr lvl="8" rtl="0">
              <a:spcBef>
                <a:spcPts val="0"/>
              </a:spcBef>
              <a:spcAft>
                <a:spcPts val="0"/>
              </a:spcAft>
              <a:buSzPts val="10200"/>
              <a:buNone/>
              <a:defRPr sz="1300"/>
            </a:lvl9pPr>
          </a:lstStyle>
          <a:p/>
        </p:txBody>
      </p:sp>
      <p:sp>
        <p:nvSpPr>
          <p:cNvPr id="54" name="Google Shape;54;g229c0ca9142_0_47"/>
          <p:cNvSpPr txBox="1"/>
          <p:nvPr>
            <p:ph idx="1" type="body"/>
          </p:nvPr>
        </p:nvSpPr>
        <p:spPr>
          <a:xfrm>
            <a:off x="1414463" y="9736667"/>
            <a:ext cx="17745000" cy="23206800"/>
          </a:xfrm>
          <a:prstGeom prst="rect">
            <a:avLst/>
          </a:prstGeom>
          <a:noFill/>
          <a:ln>
            <a:noFill/>
          </a:ln>
        </p:spPr>
        <p:txBody>
          <a:bodyPr anchorCtr="0" anchor="t" bIns="45150" lIns="90325" spcFirstLastPara="1" rIns="90325" wrap="square" tIns="45150">
            <a:normAutofit/>
          </a:bodyPr>
          <a:lstStyle>
            <a:lvl1pPr indent="-311150" lvl="0" marL="457200" rtl="0" algn="l">
              <a:lnSpc>
                <a:spcPct val="90000"/>
              </a:lnSpc>
              <a:spcBef>
                <a:spcPts val="2300"/>
              </a:spcBef>
              <a:spcAft>
                <a:spcPts val="0"/>
              </a:spcAft>
              <a:buClr>
                <a:schemeClr val="dk1"/>
              </a:buClr>
              <a:buSzPts val="1300"/>
              <a:buChar char="●"/>
              <a:defRPr/>
            </a:lvl1pPr>
            <a:lvl2pPr indent="-311150" lvl="1" marL="914400" rtl="0" algn="l">
              <a:lnSpc>
                <a:spcPct val="90000"/>
              </a:lnSpc>
              <a:spcBef>
                <a:spcPts val="4400"/>
              </a:spcBef>
              <a:spcAft>
                <a:spcPts val="0"/>
              </a:spcAft>
              <a:buClr>
                <a:schemeClr val="dk1"/>
              </a:buClr>
              <a:buSzPts val="1300"/>
              <a:buChar char="○"/>
              <a:defRPr/>
            </a:lvl2pPr>
            <a:lvl3pPr indent="-311150" lvl="2" marL="1371600" rtl="0" algn="l">
              <a:lnSpc>
                <a:spcPct val="90000"/>
              </a:lnSpc>
              <a:spcBef>
                <a:spcPts val="4400"/>
              </a:spcBef>
              <a:spcAft>
                <a:spcPts val="0"/>
              </a:spcAft>
              <a:buClr>
                <a:schemeClr val="dk1"/>
              </a:buClr>
              <a:buSzPts val="1300"/>
              <a:buChar char="■"/>
              <a:defRPr/>
            </a:lvl3pPr>
            <a:lvl4pPr indent="-311150" lvl="3" marL="1828800" rtl="0" algn="l">
              <a:lnSpc>
                <a:spcPct val="90000"/>
              </a:lnSpc>
              <a:spcBef>
                <a:spcPts val="4400"/>
              </a:spcBef>
              <a:spcAft>
                <a:spcPts val="0"/>
              </a:spcAft>
              <a:buClr>
                <a:schemeClr val="dk1"/>
              </a:buClr>
              <a:buSzPts val="1300"/>
              <a:buChar char="●"/>
              <a:defRPr/>
            </a:lvl4pPr>
            <a:lvl5pPr indent="-311150" lvl="4" marL="2286000" rtl="0" algn="l">
              <a:lnSpc>
                <a:spcPct val="90000"/>
              </a:lnSpc>
              <a:spcBef>
                <a:spcPts val="4400"/>
              </a:spcBef>
              <a:spcAft>
                <a:spcPts val="0"/>
              </a:spcAft>
              <a:buClr>
                <a:schemeClr val="dk1"/>
              </a:buClr>
              <a:buSzPts val="1300"/>
              <a:buChar char="○"/>
              <a:defRPr/>
            </a:lvl5pPr>
            <a:lvl6pPr indent="-311150" lvl="5" marL="2743200" rtl="0" algn="l">
              <a:lnSpc>
                <a:spcPct val="90000"/>
              </a:lnSpc>
              <a:spcBef>
                <a:spcPts val="4400"/>
              </a:spcBef>
              <a:spcAft>
                <a:spcPts val="0"/>
              </a:spcAft>
              <a:buClr>
                <a:schemeClr val="dk1"/>
              </a:buClr>
              <a:buSzPts val="1300"/>
              <a:buChar char="■"/>
              <a:defRPr/>
            </a:lvl6pPr>
            <a:lvl7pPr indent="-311150" lvl="6" marL="3200400" rtl="0" algn="l">
              <a:lnSpc>
                <a:spcPct val="90000"/>
              </a:lnSpc>
              <a:spcBef>
                <a:spcPts val="4400"/>
              </a:spcBef>
              <a:spcAft>
                <a:spcPts val="0"/>
              </a:spcAft>
              <a:buClr>
                <a:schemeClr val="dk1"/>
              </a:buClr>
              <a:buSzPts val="1300"/>
              <a:buChar char="●"/>
              <a:defRPr/>
            </a:lvl7pPr>
            <a:lvl8pPr indent="-311150" lvl="7" marL="3657600" rtl="0" algn="l">
              <a:lnSpc>
                <a:spcPct val="90000"/>
              </a:lnSpc>
              <a:spcBef>
                <a:spcPts val="4400"/>
              </a:spcBef>
              <a:spcAft>
                <a:spcPts val="0"/>
              </a:spcAft>
              <a:buClr>
                <a:schemeClr val="dk1"/>
              </a:buClr>
              <a:buSzPts val="1300"/>
              <a:buChar char="○"/>
              <a:defRPr/>
            </a:lvl8pPr>
            <a:lvl9pPr indent="-311150" lvl="8" marL="4114800" rtl="0" algn="l">
              <a:lnSpc>
                <a:spcPct val="90000"/>
              </a:lnSpc>
              <a:spcBef>
                <a:spcPts val="4400"/>
              </a:spcBef>
              <a:spcAft>
                <a:spcPts val="4400"/>
              </a:spcAft>
              <a:buClr>
                <a:schemeClr val="dk1"/>
              </a:buClr>
              <a:buSzPts val="1300"/>
              <a:buChar char="■"/>
              <a:defRPr/>
            </a:lvl9pPr>
          </a:lstStyle>
          <a:p/>
        </p:txBody>
      </p:sp>
      <p:sp>
        <p:nvSpPr>
          <p:cNvPr id="55" name="Google Shape;55;g229c0ca9142_0_47"/>
          <p:cNvSpPr txBox="1"/>
          <p:nvPr>
            <p:ph idx="10" type="dt"/>
          </p:nvPr>
        </p:nvSpPr>
        <p:spPr>
          <a:xfrm>
            <a:off x="1414463" y="33900541"/>
            <a:ext cx="4629000" cy="1947300"/>
          </a:xfrm>
          <a:prstGeom prst="rect">
            <a:avLst/>
          </a:prstGeom>
          <a:noFill/>
          <a:ln>
            <a:noFill/>
          </a:ln>
        </p:spPr>
        <p:txBody>
          <a:bodyPr anchorCtr="0" anchor="ctr" bIns="45150" lIns="90325" spcFirstLastPara="1" rIns="90325" wrap="square" tIns="45150">
            <a:noAutofit/>
          </a:bodyPr>
          <a:lstStyle>
            <a:lvl1pPr lvl="0" rtl="0" algn="l">
              <a:spcBef>
                <a:spcPts val="0"/>
              </a:spcBef>
              <a:spcAft>
                <a:spcPts val="0"/>
              </a:spcAft>
              <a:buSzPts val="1000"/>
              <a:buNone/>
              <a:defRPr sz="1000"/>
            </a:lvl1pPr>
            <a:lvl2pPr lvl="1" rtl="0" algn="l">
              <a:spcBef>
                <a:spcPts val="0"/>
              </a:spcBef>
              <a:spcAft>
                <a:spcPts val="0"/>
              </a:spcAft>
              <a:buSzPts val="1000"/>
              <a:buNone/>
              <a:defRPr sz="1000"/>
            </a:lvl2pPr>
            <a:lvl3pPr lvl="2" rtl="0" algn="l">
              <a:spcBef>
                <a:spcPts val="0"/>
              </a:spcBef>
              <a:spcAft>
                <a:spcPts val="0"/>
              </a:spcAft>
              <a:buSzPts val="1000"/>
              <a:buNone/>
              <a:defRPr sz="1000"/>
            </a:lvl3pPr>
            <a:lvl4pPr lvl="3" rtl="0" algn="l">
              <a:spcBef>
                <a:spcPts val="0"/>
              </a:spcBef>
              <a:spcAft>
                <a:spcPts val="0"/>
              </a:spcAft>
              <a:buSzPts val="1000"/>
              <a:buNone/>
              <a:defRPr sz="1000"/>
            </a:lvl4pPr>
            <a:lvl5pPr lvl="4" rtl="0" algn="l">
              <a:spcBef>
                <a:spcPts val="0"/>
              </a:spcBef>
              <a:spcAft>
                <a:spcPts val="0"/>
              </a:spcAft>
              <a:buSzPts val="1000"/>
              <a:buNone/>
              <a:defRPr sz="1000"/>
            </a:lvl5pPr>
            <a:lvl6pPr lvl="5" rtl="0" algn="l">
              <a:spcBef>
                <a:spcPts val="0"/>
              </a:spcBef>
              <a:spcAft>
                <a:spcPts val="0"/>
              </a:spcAft>
              <a:buSzPts val="1000"/>
              <a:buNone/>
              <a:defRPr sz="1000"/>
            </a:lvl6pPr>
            <a:lvl7pPr lvl="6" rtl="0" algn="l">
              <a:spcBef>
                <a:spcPts val="0"/>
              </a:spcBef>
              <a:spcAft>
                <a:spcPts val="0"/>
              </a:spcAft>
              <a:buSzPts val="1000"/>
              <a:buNone/>
              <a:defRPr sz="1000"/>
            </a:lvl7pPr>
            <a:lvl8pPr lvl="7" rtl="0" algn="l">
              <a:spcBef>
                <a:spcPts val="0"/>
              </a:spcBef>
              <a:spcAft>
                <a:spcPts val="0"/>
              </a:spcAft>
              <a:buSzPts val="1000"/>
              <a:buNone/>
              <a:defRPr sz="1000"/>
            </a:lvl8pPr>
            <a:lvl9pPr lvl="8" rtl="0" algn="l">
              <a:spcBef>
                <a:spcPts val="0"/>
              </a:spcBef>
              <a:spcAft>
                <a:spcPts val="0"/>
              </a:spcAft>
              <a:buSzPts val="1000"/>
              <a:buNone/>
              <a:defRPr sz="1000"/>
            </a:lvl9pPr>
          </a:lstStyle>
          <a:p/>
        </p:txBody>
      </p:sp>
      <p:sp>
        <p:nvSpPr>
          <p:cNvPr id="56" name="Google Shape;56;g229c0ca9142_0_47"/>
          <p:cNvSpPr txBox="1"/>
          <p:nvPr>
            <p:ph idx="11" type="ftr"/>
          </p:nvPr>
        </p:nvSpPr>
        <p:spPr>
          <a:xfrm>
            <a:off x="6815138" y="33900541"/>
            <a:ext cx="6943500" cy="1947300"/>
          </a:xfrm>
          <a:prstGeom prst="rect">
            <a:avLst/>
          </a:prstGeom>
          <a:noFill/>
          <a:ln>
            <a:noFill/>
          </a:ln>
        </p:spPr>
        <p:txBody>
          <a:bodyPr anchorCtr="0" anchor="ctr" bIns="45150" lIns="90325" spcFirstLastPara="1" rIns="90325" wrap="square" tIns="45150">
            <a:noAutofit/>
          </a:bodyPr>
          <a:lstStyle>
            <a:lvl1pPr lvl="0" rtl="0" algn="ctr">
              <a:spcBef>
                <a:spcPts val="0"/>
              </a:spcBef>
              <a:spcAft>
                <a:spcPts val="0"/>
              </a:spcAft>
              <a:buSzPts val="1000"/>
              <a:buNone/>
              <a:defRPr sz="1000"/>
            </a:lvl1pPr>
            <a:lvl2pPr lvl="1" rtl="0" algn="l">
              <a:spcBef>
                <a:spcPts val="0"/>
              </a:spcBef>
              <a:spcAft>
                <a:spcPts val="0"/>
              </a:spcAft>
              <a:buSzPts val="1000"/>
              <a:buNone/>
              <a:defRPr sz="1000"/>
            </a:lvl2pPr>
            <a:lvl3pPr lvl="2" rtl="0" algn="l">
              <a:spcBef>
                <a:spcPts val="0"/>
              </a:spcBef>
              <a:spcAft>
                <a:spcPts val="0"/>
              </a:spcAft>
              <a:buSzPts val="1000"/>
              <a:buNone/>
              <a:defRPr sz="1000"/>
            </a:lvl3pPr>
            <a:lvl4pPr lvl="3" rtl="0" algn="l">
              <a:spcBef>
                <a:spcPts val="0"/>
              </a:spcBef>
              <a:spcAft>
                <a:spcPts val="0"/>
              </a:spcAft>
              <a:buSzPts val="1000"/>
              <a:buNone/>
              <a:defRPr sz="1000"/>
            </a:lvl4pPr>
            <a:lvl5pPr lvl="4" rtl="0" algn="l">
              <a:spcBef>
                <a:spcPts val="0"/>
              </a:spcBef>
              <a:spcAft>
                <a:spcPts val="0"/>
              </a:spcAft>
              <a:buSzPts val="1000"/>
              <a:buNone/>
              <a:defRPr sz="1000"/>
            </a:lvl5pPr>
            <a:lvl6pPr lvl="5" rtl="0" algn="l">
              <a:spcBef>
                <a:spcPts val="0"/>
              </a:spcBef>
              <a:spcAft>
                <a:spcPts val="0"/>
              </a:spcAft>
              <a:buSzPts val="1000"/>
              <a:buNone/>
              <a:defRPr sz="1000"/>
            </a:lvl6pPr>
            <a:lvl7pPr lvl="6" rtl="0" algn="l">
              <a:spcBef>
                <a:spcPts val="0"/>
              </a:spcBef>
              <a:spcAft>
                <a:spcPts val="0"/>
              </a:spcAft>
              <a:buSzPts val="1000"/>
              <a:buNone/>
              <a:defRPr sz="1000"/>
            </a:lvl7pPr>
            <a:lvl8pPr lvl="7" rtl="0" algn="l">
              <a:spcBef>
                <a:spcPts val="0"/>
              </a:spcBef>
              <a:spcAft>
                <a:spcPts val="0"/>
              </a:spcAft>
              <a:buSzPts val="1000"/>
              <a:buNone/>
              <a:defRPr sz="1000"/>
            </a:lvl8pPr>
            <a:lvl9pPr lvl="8" rtl="0" algn="l">
              <a:spcBef>
                <a:spcPts val="0"/>
              </a:spcBef>
              <a:spcAft>
                <a:spcPts val="0"/>
              </a:spcAft>
              <a:buSzPts val="1000"/>
              <a:buNone/>
              <a:defRPr sz="1000"/>
            </a:lvl9pPr>
          </a:lstStyle>
          <a:p/>
        </p:txBody>
      </p:sp>
      <p:sp>
        <p:nvSpPr>
          <p:cNvPr id="57" name="Google Shape;57;g229c0ca9142_0_47"/>
          <p:cNvSpPr txBox="1"/>
          <p:nvPr>
            <p:ph idx="12" type="sldNum"/>
          </p:nvPr>
        </p:nvSpPr>
        <p:spPr>
          <a:xfrm>
            <a:off x="14530388" y="33900541"/>
            <a:ext cx="4629000" cy="1947300"/>
          </a:xfrm>
          <a:prstGeom prst="rect">
            <a:avLst/>
          </a:prstGeom>
          <a:noFill/>
          <a:ln>
            <a:noFill/>
          </a:ln>
        </p:spPr>
        <p:txBody>
          <a:bodyPr anchorCtr="0" anchor="ctr" bIns="45150" lIns="90325" spcFirstLastPara="1" rIns="90325" wrap="square" tIns="45150">
            <a:norm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g229c0ca9142_0_8"/>
          <p:cNvSpPr txBox="1"/>
          <p:nvPr>
            <p:ph type="title"/>
          </p:nvPr>
        </p:nvSpPr>
        <p:spPr>
          <a:xfrm>
            <a:off x="701325" y="15294933"/>
            <a:ext cx="19171500" cy="5986200"/>
          </a:xfrm>
          <a:prstGeom prst="rect">
            <a:avLst/>
          </a:prstGeom>
        </p:spPr>
        <p:txBody>
          <a:bodyPr anchorCtr="0" anchor="ctr" bIns="332950" lIns="332950" spcFirstLastPara="1" rIns="332950" wrap="square" tIns="332950">
            <a:normAutofit/>
          </a:bodyPr>
          <a:lstStyle>
            <a:lvl1pPr lvl="0" algn="ctr">
              <a:spcBef>
                <a:spcPts val="0"/>
              </a:spcBef>
              <a:spcAft>
                <a:spcPts val="0"/>
              </a:spcAft>
              <a:buSzPts val="13100"/>
              <a:buNone/>
              <a:defRPr sz="13100"/>
            </a:lvl1pPr>
            <a:lvl2pPr lvl="1" algn="ctr">
              <a:spcBef>
                <a:spcPts val="0"/>
              </a:spcBef>
              <a:spcAft>
                <a:spcPts val="0"/>
              </a:spcAft>
              <a:buSzPts val="13100"/>
              <a:buNone/>
              <a:defRPr sz="13100"/>
            </a:lvl2pPr>
            <a:lvl3pPr lvl="2" algn="ctr">
              <a:spcBef>
                <a:spcPts val="0"/>
              </a:spcBef>
              <a:spcAft>
                <a:spcPts val="0"/>
              </a:spcAft>
              <a:buSzPts val="13100"/>
              <a:buNone/>
              <a:defRPr sz="13100"/>
            </a:lvl3pPr>
            <a:lvl4pPr lvl="3" algn="ctr">
              <a:spcBef>
                <a:spcPts val="0"/>
              </a:spcBef>
              <a:spcAft>
                <a:spcPts val="0"/>
              </a:spcAft>
              <a:buSzPts val="13100"/>
              <a:buNone/>
              <a:defRPr sz="13100"/>
            </a:lvl4pPr>
            <a:lvl5pPr lvl="4" algn="ctr">
              <a:spcBef>
                <a:spcPts val="0"/>
              </a:spcBef>
              <a:spcAft>
                <a:spcPts val="0"/>
              </a:spcAft>
              <a:buSzPts val="13100"/>
              <a:buNone/>
              <a:defRPr sz="13100"/>
            </a:lvl5pPr>
            <a:lvl6pPr lvl="5" algn="ctr">
              <a:spcBef>
                <a:spcPts val="0"/>
              </a:spcBef>
              <a:spcAft>
                <a:spcPts val="0"/>
              </a:spcAft>
              <a:buSzPts val="13100"/>
              <a:buNone/>
              <a:defRPr sz="13100"/>
            </a:lvl6pPr>
            <a:lvl7pPr lvl="6" algn="ctr">
              <a:spcBef>
                <a:spcPts val="0"/>
              </a:spcBef>
              <a:spcAft>
                <a:spcPts val="0"/>
              </a:spcAft>
              <a:buSzPts val="13100"/>
              <a:buNone/>
              <a:defRPr sz="13100"/>
            </a:lvl7pPr>
            <a:lvl8pPr lvl="7" algn="ctr">
              <a:spcBef>
                <a:spcPts val="0"/>
              </a:spcBef>
              <a:spcAft>
                <a:spcPts val="0"/>
              </a:spcAft>
              <a:buSzPts val="13100"/>
              <a:buNone/>
              <a:defRPr sz="13100"/>
            </a:lvl8pPr>
            <a:lvl9pPr lvl="8" algn="ctr">
              <a:spcBef>
                <a:spcPts val="0"/>
              </a:spcBef>
              <a:spcAft>
                <a:spcPts val="0"/>
              </a:spcAft>
              <a:buSzPts val="13100"/>
              <a:buNone/>
              <a:defRPr sz="13100"/>
            </a:lvl9pPr>
          </a:lstStyle>
          <a:p/>
        </p:txBody>
      </p:sp>
      <p:sp>
        <p:nvSpPr>
          <p:cNvPr id="15" name="Google Shape;15;g229c0ca9142_0_8"/>
          <p:cNvSpPr txBox="1"/>
          <p:nvPr>
            <p:ph idx="12" type="sldNum"/>
          </p:nvPr>
        </p:nvSpPr>
        <p:spPr>
          <a:xfrm>
            <a:off x="19063030" y="33160653"/>
            <a:ext cx="1234500" cy="2799000"/>
          </a:xfrm>
          <a:prstGeom prst="rect">
            <a:avLst/>
          </a:prstGeom>
        </p:spPr>
        <p:txBody>
          <a:bodyPr anchorCtr="0" anchor="ctr" bIns="332950" lIns="332950" spcFirstLastPara="1" rIns="332950" wrap="square" tIns="3329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g229c0ca9142_0_11"/>
          <p:cNvSpPr txBox="1"/>
          <p:nvPr>
            <p:ph type="title"/>
          </p:nvPr>
        </p:nvSpPr>
        <p:spPr>
          <a:xfrm>
            <a:off x="701325" y="3164622"/>
            <a:ext cx="19171500" cy="4072500"/>
          </a:xfrm>
          <a:prstGeom prst="rect">
            <a:avLst/>
          </a:prstGeom>
        </p:spPr>
        <p:txBody>
          <a:bodyPr anchorCtr="0" anchor="t" bIns="332950" lIns="332950" spcFirstLastPara="1" rIns="332950" wrap="square" tIns="332950">
            <a:normAutofit/>
          </a:bodyPr>
          <a:lstStyle>
            <a:lvl1pPr lvl="0">
              <a:spcBef>
                <a:spcPts val="0"/>
              </a:spcBef>
              <a:spcAft>
                <a:spcPts val="0"/>
              </a:spcAft>
              <a:buSzPts val="10200"/>
              <a:buNone/>
              <a:defRPr/>
            </a:lvl1pPr>
            <a:lvl2pPr lvl="1">
              <a:spcBef>
                <a:spcPts val="0"/>
              </a:spcBef>
              <a:spcAft>
                <a:spcPts val="0"/>
              </a:spcAft>
              <a:buSzPts val="10200"/>
              <a:buNone/>
              <a:defRPr/>
            </a:lvl2pPr>
            <a:lvl3pPr lvl="2">
              <a:spcBef>
                <a:spcPts val="0"/>
              </a:spcBef>
              <a:spcAft>
                <a:spcPts val="0"/>
              </a:spcAft>
              <a:buSzPts val="10200"/>
              <a:buNone/>
              <a:defRPr/>
            </a:lvl3pPr>
            <a:lvl4pPr lvl="3">
              <a:spcBef>
                <a:spcPts val="0"/>
              </a:spcBef>
              <a:spcAft>
                <a:spcPts val="0"/>
              </a:spcAft>
              <a:buSzPts val="10200"/>
              <a:buNone/>
              <a:defRPr/>
            </a:lvl4pPr>
            <a:lvl5pPr lvl="4">
              <a:spcBef>
                <a:spcPts val="0"/>
              </a:spcBef>
              <a:spcAft>
                <a:spcPts val="0"/>
              </a:spcAft>
              <a:buSzPts val="10200"/>
              <a:buNone/>
              <a:defRPr/>
            </a:lvl5pPr>
            <a:lvl6pPr lvl="5">
              <a:spcBef>
                <a:spcPts val="0"/>
              </a:spcBef>
              <a:spcAft>
                <a:spcPts val="0"/>
              </a:spcAft>
              <a:buSzPts val="10200"/>
              <a:buNone/>
              <a:defRPr/>
            </a:lvl6pPr>
            <a:lvl7pPr lvl="6">
              <a:spcBef>
                <a:spcPts val="0"/>
              </a:spcBef>
              <a:spcAft>
                <a:spcPts val="0"/>
              </a:spcAft>
              <a:buSzPts val="10200"/>
              <a:buNone/>
              <a:defRPr/>
            </a:lvl7pPr>
            <a:lvl8pPr lvl="7">
              <a:spcBef>
                <a:spcPts val="0"/>
              </a:spcBef>
              <a:spcAft>
                <a:spcPts val="0"/>
              </a:spcAft>
              <a:buSzPts val="10200"/>
              <a:buNone/>
              <a:defRPr/>
            </a:lvl8pPr>
            <a:lvl9pPr lvl="8">
              <a:spcBef>
                <a:spcPts val="0"/>
              </a:spcBef>
              <a:spcAft>
                <a:spcPts val="0"/>
              </a:spcAft>
              <a:buSzPts val="10200"/>
              <a:buNone/>
              <a:defRPr/>
            </a:lvl9pPr>
          </a:lstStyle>
          <a:p/>
        </p:txBody>
      </p:sp>
      <p:sp>
        <p:nvSpPr>
          <p:cNvPr id="18" name="Google Shape;18;g229c0ca9142_0_11"/>
          <p:cNvSpPr txBox="1"/>
          <p:nvPr>
            <p:ph idx="1" type="body"/>
          </p:nvPr>
        </p:nvSpPr>
        <p:spPr>
          <a:xfrm>
            <a:off x="701325" y="8195378"/>
            <a:ext cx="19171500" cy="24294300"/>
          </a:xfrm>
          <a:prstGeom prst="rect">
            <a:avLst/>
          </a:prstGeom>
        </p:spPr>
        <p:txBody>
          <a:bodyPr anchorCtr="0" anchor="t" bIns="332950" lIns="332950" spcFirstLastPara="1" rIns="332950" wrap="square" tIns="332950">
            <a:normAutofit/>
          </a:bodyPr>
          <a:lstStyle>
            <a:lvl1pPr indent="-647700" lvl="0" marL="457200">
              <a:spcBef>
                <a:spcPts val="0"/>
              </a:spcBef>
              <a:spcAft>
                <a:spcPts val="0"/>
              </a:spcAft>
              <a:buSzPts val="6600"/>
              <a:buChar char="●"/>
              <a:defRPr/>
            </a:lvl1pPr>
            <a:lvl2pPr indent="-552450" lvl="1" marL="914400">
              <a:spcBef>
                <a:spcPts val="0"/>
              </a:spcBef>
              <a:spcAft>
                <a:spcPts val="0"/>
              </a:spcAft>
              <a:buSzPts val="5100"/>
              <a:buChar char="○"/>
              <a:defRPr/>
            </a:lvl2pPr>
            <a:lvl3pPr indent="-552450" lvl="2" marL="1371600">
              <a:spcBef>
                <a:spcPts val="0"/>
              </a:spcBef>
              <a:spcAft>
                <a:spcPts val="0"/>
              </a:spcAft>
              <a:buSzPts val="5100"/>
              <a:buChar char="■"/>
              <a:defRPr/>
            </a:lvl3pPr>
            <a:lvl4pPr indent="-552450" lvl="3" marL="1828800">
              <a:spcBef>
                <a:spcPts val="0"/>
              </a:spcBef>
              <a:spcAft>
                <a:spcPts val="0"/>
              </a:spcAft>
              <a:buSzPts val="5100"/>
              <a:buChar char="●"/>
              <a:defRPr/>
            </a:lvl4pPr>
            <a:lvl5pPr indent="-552450" lvl="4" marL="2286000">
              <a:spcBef>
                <a:spcPts val="0"/>
              </a:spcBef>
              <a:spcAft>
                <a:spcPts val="0"/>
              </a:spcAft>
              <a:buSzPts val="5100"/>
              <a:buChar char="○"/>
              <a:defRPr/>
            </a:lvl5pPr>
            <a:lvl6pPr indent="-552450" lvl="5" marL="2743200">
              <a:spcBef>
                <a:spcPts val="0"/>
              </a:spcBef>
              <a:spcAft>
                <a:spcPts val="0"/>
              </a:spcAft>
              <a:buSzPts val="5100"/>
              <a:buChar char="■"/>
              <a:defRPr/>
            </a:lvl6pPr>
            <a:lvl7pPr indent="-552450" lvl="6" marL="3200400">
              <a:spcBef>
                <a:spcPts val="0"/>
              </a:spcBef>
              <a:spcAft>
                <a:spcPts val="0"/>
              </a:spcAft>
              <a:buSzPts val="5100"/>
              <a:buChar char="●"/>
              <a:defRPr/>
            </a:lvl7pPr>
            <a:lvl8pPr indent="-552450" lvl="7" marL="3657600">
              <a:spcBef>
                <a:spcPts val="0"/>
              </a:spcBef>
              <a:spcAft>
                <a:spcPts val="0"/>
              </a:spcAft>
              <a:buSzPts val="5100"/>
              <a:buChar char="○"/>
              <a:defRPr/>
            </a:lvl8pPr>
            <a:lvl9pPr indent="-552450" lvl="8" marL="4114800">
              <a:spcBef>
                <a:spcPts val="0"/>
              </a:spcBef>
              <a:spcAft>
                <a:spcPts val="0"/>
              </a:spcAft>
              <a:buSzPts val="5100"/>
              <a:buChar char="■"/>
              <a:defRPr/>
            </a:lvl9pPr>
          </a:lstStyle>
          <a:p/>
        </p:txBody>
      </p:sp>
      <p:sp>
        <p:nvSpPr>
          <p:cNvPr id="19" name="Google Shape;19;g229c0ca9142_0_11"/>
          <p:cNvSpPr txBox="1"/>
          <p:nvPr>
            <p:ph idx="12" type="sldNum"/>
          </p:nvPr>
        </p:nvSpPr>
        <p:spPr>
          <a:xfrm>
            <a:off x="19063030" y="33160653"/>
            <a:ext cx="1234500" cy="2799000"/>
          </a:xfrm>
          <a:prstGeom prst="rect">
            <a:avLst/>
          </a:prstGeom>
        </p:spPr>
        <p:txBody>
          <a:bodyPr anchorCtr="0" anchor="ctr" bIns="332950" lIns="332950" spcFirstLastPara="1" rIns="332950" wrap="square" tIns="3329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g229c0ca9142_0_15"/>
          <p:cNvSpPr txBox="1"/>
          <p:nvPr>
            <p:ph type="title"/>
          </p:nvPr>
        </p:nvSpPr>
        <p:spPr>
          <a:xfrm>
            <a:off x="701325" y="3164622"/>
            <a:ext cx="19171500" cy="4072500"/>
          </a:xfrm>
          <a:prstGeom prst="rect">
            <a:avLst/>
          </a:prstGeom>
        </p:spPr>
        <p:txBody>
          <a:bodyPr anchorCtr="0" anchor="t" bIns="332950" lIns="332950" spcFirstLastPara="1" rIns="332950" wrap="square" tIns="332950">
            <a:normAutofit/>
          </a:bodyPr>
          <a:lstStyle>
            <a:lvl1pPr lvl="0">
              <a:spcBef>
                <a:spcPts val="0"/>
              </a:spcBef>
              <a:spcAft>
                <a:spcPts val="0"/>
              </a:spcAft>
              <a:buSzPts val="10200"/>
              <a:buNone/>
              <a:defRPr/>
            </a:lvl1pPr>
            <a:lvl2pPr lvl="1">
              <a:spcBef>
                <a:spcPts val="0"/>
              </a:spcBef>
              <a:spcAft>
                <a:spcPts val="0"/>
              </a:spcAft>
              <a:buSzPts val="10200"/>
              <a:buNone/>
              <a:defRPr/>
            </a:lvl2pPr>
            <a:lvl3pPr lvl="2">
              <a:spcBef>
                <a:spcPts val="0"/>
              </a:spcBef>
              <a:spcAft>
                <a:spcPts val="0"/>
              </a:spcAft>
              <a:buSzPts val="10200"/>
              <a:buNone/>
              <a:defRPr/>
            </a:lvl3pPr>
            <a:lvl4pPr lvl="3">
              <a:spcBef>
                <a:spcPts val="0"/>
              </a:spcBef>
              <a:spcAft>
                <a:spcPts val="0"/>
              </a:spcAft>
              <a:buSzPts val="10200"/>
              <a:buNone/>
              <a:defRPr/>
            </a:lvl4pPr>
            <a:lvl5pPr lvl="4">
              <a:spcBef>
                <a:spcPts val="0"/>
              </a:spcBef>
              <a:spcAft>
                <a:spcPts val="0"/>
              </a:spcAft>
              <a:buSzPts val="10200"/>
              <a:buNone/>
              <a:defRPr/>
            </a:lvl5pPr>
            <a:lvl6pPr lvl="5">
              <a:spcBef>
                <a:spcPts val="0"/>
              </a:spcBef>
              <a:spcAft>
                <a:spcPts val="0"/>
              </a:spcAft>
              <a:buSzPts val="10200"/>
              <a:buNone/>
              <a:defRPr/>
            </a:lvl6pPr>
            <a:lvl7pPr lvl="6">
              <a:spcBef>
                <a:spcPts val="0"/>
              </a:spcBef>
              <a:spcAft>
                <a:spcPts val="0"/>
              </a:spcAft>
              <a:buSzPts val="10200"/>
              <a:buNone/>
              <a:defRPr/>
            </a:lvl7pPr>
            <a:lvl8pPr lvl="7">
              <a:spcBef>
                <a:spcPts val="0"/>
              </a:spcBef>
              <a:spcAft>
                <a:spcPts val="0"/>
              </a:spcAft>
              <a:buSzPts val="10200"/>
              <a:buNone/>
              <a:defRPr/>
            </a:lvl8pPr>
            <a:lvl9pPr lvl="8">
              <a:spcBef>
                <a:spcPts val="0"/>
              </a:spcBef>
              <a:spcAft>
                <a:spcPts val="0"/>
              </a:spcAft>
              <a:buSzPts val="10200"/>
              <a:buNone/>
              <a:defRPr/>
            </a:lvl9pPr>
          </a:lstStyle>
          <a:p/>
        </p:txBody>
      </p:sp>
      <p:sp>
        <p:nvSpPr>
          <p:cNvPr id="22" name="Google Shape;22;g229c0ca9142_0_15"/>
          <p:cNvSpPr txBox="1"/>
          <p:nvPr>
            <p:ph idx="1" type="body"/>
          </p:nvPr>
        </p:nvSpPr>
        <p:spPr>
          <a:xfrm>
            <a:off x="701325" y="8195378"/>
            <a:ext cx="9000000" cy="24294300"/>
          </a:xfrm>
          <a:prstGeom prst="rect">
            <a:avLst/>
          </a:prstGeom>
        </p:spPr>
        <p:txBody>
          <a:bodyPr anchorCtr="0" anchor="t" bIns="332950" lIns="332950" spcFirstLastPara="1" rIns="332950" wrap="square" tIns="332950">
            <a:normAutofit/>
          </a:bodyPr>
          <a:lstStyle>
            <a:lvl1pPr indent="-552450" lvl="0" marL="457200">
              <a:spcBef>
                <a:spcPts val="0"/>
              </a:spcBef>
              <a:spcAft>
                <a:spcPts val="0"/>
              </a:spcAft>
              <a:buSzPts val="5100"/>
              <a:buChar char="●"/>
              <a:defRPr sz="5100"/>
            </a:lvl1pPr>
            <a:lvl2pPr indent="-508000" lvl="1" marL="914400">
              <a:spcBef>
                <a:spcPts val="0"/>
              </a:spcBef>
              <a:spcAft>
                <a:spcPts val="0"/>
              </a:spcAft>
              <a:buSzPts val="4400"/>
              <a:buChar char="○"/>
              <a:defRPr sz="4400"/>
            </a:lvl2pPr>
            <a:lvl3pPr indent="-508000" lvl="2" marL="1371600">
              <a:spcBef>
                <a:spcPts val="0"/>
              </a:spcBef>
              <a:spcAft>
                <a:spcPts val="0"/>
              </a:spcAft>
              <a:buSzPts val="4400"/>
              <a:buChar char="■"/>
              <a:defRPr sz="4400"/>
            </a:lvl3pPr>
            <a:lvl4pPr indent="-508000" lvl="3" marL="1828800">
              <a:spcBef>
                <a:spcPts val="0"/>
              </a:spcBef>
              <a:spcAft>
                <a:spcPts val="0"/>
              </a:spcAft>
              <a:buSzPts val="4400"/>
              <a:buChar char="●"/>
              <a:defRPr sz="4400"/>
            </a:lvl4pPr>
            <a:lvl5pPr indent="-508000" lvl="4" marL="2286000">
              <a:spcBef>
                <a:spcPts val="0"/>
              </a:spcBef>
              <a:spcAft>
                <a:spcPts val="0"/>
              </a:spcAft>
              <a:buSzPts val="4400"/>
              <a:buChar char="○"/>
              <a:defRPr sz="4400"/>
            </a:lvl5pPr>
            <a:lvl6pPr indent="-508000" lvl="5" marL="2743200">
              <a:spcBef>
                <a:spcPts val="0"/>
              </a:spcBef>
              <a:spcAft>
                <a:spcPts val="0"/>
              </a:spcAft>
              <a:buSzPts val="4400"/>
              <a:buChar char="■"/>
              <a:defRPr sz="4400"/>
            </a:lvl6pPr>
            <a:lvl7pPr indent="-508000" lvl="6" marL="3200400">
              <a:spcBef>
                <a:spcPts val="0"/>
              </a:spcBef>
              <a:spcAft>
                <a:spcPts val="0"/>
              </a:spcAft>
              <a:buSzPts val="4400"/>
              <a:buChar char="●"/>
              <a:defRPr sz="4400"/>
            </a:lvl7pPr>
            <a:lvl8pPr indent="-508000" lvl="7" marL="3657600">
              <a:spcBef>
                <a:spcPts val="0"/>
              </a:spcBef>
              <a:spcAft>
                <a:spcPts val="0"/>
              </a:spcAft>
              <a:buSzPts val="4400"/>
              <a:buChar char="○"/>
              <a:defRPr sz="4400"/>
            </a:lvl8pPr>
            <a:lvl9pPr indent="-508000" lvl="8" marL="4114800">
              <a:spcBef>
                <a:spcPts val="0"/>
              </a:spcBef>
              <a:spcAft>
                <a:spcPts val="0"/>
              </a:spcAft>
              <a:buSzPts val="4400"/>
              <a:buChar char="■"/>
              <a:defRPr sz="4400"/>
            </a:lvl9pPr>
          </a:lstStyle>
          <a:p/>
        </p:txBody>
      </p:sp>
      <p:sp>
        <p:nvSpPr>
          <p:cNvPr id="23" name="Google Shape;23;g229c0ca9142_0_15"/>
          <p:cNvSpPr txBox="1"/>
          <p:nvPr>
            <p:ph idx="2" type="body"/>
          </p:nvPr>
        </p:nvSpPr>
        <p:spPr>
          <a:xfrm>
            <a:off x="10872900" y="8195378"/>
            <a:ext cx="9000000" cy="24294300"/>
          </a:xfrm>
          <a:prstGeom prst="rect">
            <a:avLst/>
          </a:prstGeom>
        </p:spPr>
        <p:txBody>
          <a:bodyPr anchorCtr="0" anchor="t" bIns="332950" lIns="332950" spcFirstLastPara="1" rIns="332950" wrap="square" tIns="332950">
            <a:normAutofit/>
          </a:bodyPr>
          <a:lstStyle>
            <a:lvl1pPr indent="-552450" lvl="0" marL="457200">
              <a:spcBef>
                <a:spcPts val="0"/>
              </a:spcBef>
              <a:spcAft>
                <a:spcPts val="0"/>
              </a:spcAft>
              <a:buSzPts val="5100"/>
              <a:buChar char="●"/>
              <a:defRPr sz="5100"/>
            </a:lvl1pPr>
            <a:lvl2pPr indent="-508000" lvl="1" marL="914400">
              <a:spcBef>
                <a:spcPts val="0"/>
              </a:spcBef>
              <a:spcAft>
                <a:spcPts val="0"/>
              </a:spcAft>
              <a:buSzPts val="4400"/>
              <a:buChar char="○"/>
              <a:defRPr sz="4400"/>
            </a:lvl2pPr>
            <a:lvl3pPr indent="-508000" lvl="2" marL="1371600">
              <a:spcBef>
                <a:spcPts val="0"/>
              </a:spcBef>
              <a:spcAft>
                <a:spcPts val="0"/>
              </a:spcAft>
              <a:buSzPts val="4400"/>
              <a:buChar char="■"/>
              <a:defRPr sz="4400"/>
            </a:lvl3pPr>
            <a:lvl4pPr indent="-508000" lvl="3" marL="1828800">
              <a:spcBef>
                <a:spcPts val="0"/>
              </a:spcBef>
              <a:spcAft>
                <a:spcPts val="0"/>
              </a:spcAft>
              <a:buSzPts val="4400"/>
              <a:buChar char="●"/>
              <a:defRPr sz="4400"/>
            </a:lvl4pPr>
            <a:lvl5pPr indent="-508000" lvl="4" marL="2286000">
              <a:spcBef>
                <a:spcPts val="0"/>
              </a:spcBef>
              <a:spcAft>
                <a:spcPts val="0"/>
              </a:spcAft>
              <a:buSzPts val="4400"/>
              <a:buChar char="○"/>
              <a:defRPr sz="4400"/>
            </a:lvl5pPr>
            <a:lvl6pPr indent="-508000" lvl="5" marL="2743200">
              <a:spcBef>
                <a:spcPts val="0"/>
              </a:spcBef>
              <a:spcAft>
                <a:spcPts val="0"/>
              </a:spcAft>
              <a:buSzPts val="4400"/>
              <a:buChar char="■"/>
              <a:defRPr sz="4400"/>
            </a:lvl6pPr>
            <a:lvl7pPr indent="-508000" lvl="6" marL="3200400">
              <a:spcBef>
                <a:spcPts val="0"/>
              </a:spcBef>
              <a:spcAft>
                <a:spcPts val="0"/>
              </a:spcAft>
              <a:buSzPts val="4400"/>
              <a:buChar char="●"/>
              <a:defRPr sz="4400"/>
            </a:lvl7pPr>
            <a:lvl8pPr indent="-508000" lvl="7" marL="3657600">
              <a:spcBef>
                <a:spcPts val="0"/>
              </a:spcBef>
              <a:spcAft>
                <a:spcPts val="0"/>
              </a:spcAft>
              <a:buSzPts val="4400"/>
              <a:buChar char="○"/>
              <a:defRPr sz="4400"/>
            </a:lvl8pPr>
            <a:lvl9pPr indent="-508000" lvl="8" marL="4114800">
              <a:spcBef>
                <a:spcPts val="0"/>
              </a:spcBef>
              <a:spcAft>
                <a:spcPts val="0"/>
              </a:spcAft>
              <a:buSzPts val="4400"/>
              <a:buChar char="■"/>
              <a:defRPr sz="4400"/>
            </a:lvl9pPr>
          </a:lstStyle>
          <a:p/>
        </p:txBody>
      </p:sp>
      <p:sp>
        <p:nvSpPr>
          <p:cNvPr id="24" name="Google Shape;24;g229c0ca9142_0_15"/>
          <p:cNvSpPr txBox="1"/>
          <p:nvPr>
            <p:ph idx="12" type="sldNum"/>
          </p:nvPr>
        </p:nvSpPr>
        <p:spPr>
          <a:xfrm>
            <a:off x="19063030" y="33160653"/>
            <a:ext cx="1234500" cy="2799000"/>
          </a:xfrm>
          <a:prstGeom prst="rect">
            <a:avLst/>
          </a:prstGeom>
        </p:spPr>
        <p:txBody>
          <a:bodyPr anchorCtr="0" anchor="ctr" bIns="332950" lIns="332950" spcFirstLastPara="1" rIns="332950" wrap="square" tIns="3329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g229c0ca9142_0_20"/>
          <p:cNvSpPr txBox="1"/>
          <p:nvPr>
            <p:ph type="title"/>
          </p:nvPr>
        </p:nvSpPr>
        <p:spPr>
          <a:xfrm>
            <a:off x="701325" y="3164622"/>
            <a:ext cx="19171500" cy="4072500"/>
          </a:xfrm>
          <a:prstGeom prst="rect">
            <a:avLst/>
          </a:prstGeom>
        </p:spPr>
        <p:txBody>
          <a:bodyPr anchorCtr="0" anchor="t" bIns="332950" lIns="332950" spcFirstLastPara="1" rIns="332950" wrap="square" tIns="332950">
            <a:normAutofit/>
          </a:bodyPr>
          <a:lstStyle>
            <a:lvl1pPr lvl="0">
              <a:spcBef>
                <a:spcPts val="0"/>
              </a:spcBef>
              <a:spcAft>
                <a:spcPts val="0"/>
              </a:spcAft>
              <a:buSzPts val="10200"/>
              <a:buNone/>
              <a:defRPr/>
            </a:lvl1pPr>
            <a:lvl2pPr lvl="1">
              <a:spcBef>
                <a:spcPts val="0"/>
              </a:spcBef>
              <a:spcAft>
                <a:spcPts val="0"/>
              </a:spcAft>
              <a:buSzPts val="10200"/>
              <a:buNone/>
              <a:defRPr/>
            </a:lvl2pPr>
            <a:lvl3pPr lvl="2">
              <a:spcBef>
                <a:spcPts val="0"/>
              </a:spcBef>
              <a:spcAft>
                <a:spcPts val="0"/>
              </a:spcAft>
              <a:buSzPts val="10200"/>
              <a:buNone/>
              <a:defRPr/>
            </a:lvl3pPr>
            <a:lvl4pPr lvl="3">
              <a:spcBef>
                <a:spcPts val="0"/>
              </a:spcBef>
              <a:spcAft>
                <a:spcPts val="0"/>
              </a:spcAft>
              <a:buSzPts val="10200"/>
              <a:buNone/>
              <a:defRPr/>
            </a:lvl4pPr>
            <a:lvl5pPr lvl="4">
              <a:spcBef>
                <a:spcPts val="0"/>
              </a:spcBef>
              <a:spcAft>
                <a:spcPts val="0"/>
              </a:spcAft>
              <a:buSzPts val="10200"/>
              <a:buNone/>
              <a:defRPr/>
            </a:lvl5pPr>
            <a:lvl6pPr lvl="5">
              <a:spcBef>
                <a:spcPts val="0"/>
              </a:spcBef>
              <a:spcAft>
                <a:spcPts val="0"/>
              </a:spcAft>
              <a:buSzPts val="10200"/>
              <a:buNone/>
              <a:defRPr/>
            </a:lvl6pPr>
            <a:lvl7pPr lvl="6">
              <a:spcBef>
                <a:spcPts val="0"/>
              </a:spcBef>
              <a:spcAft>
                <a:spcPts val="0"/>
              </a:spcAft>
              <a:buSzPts val="10200"/>
              <a:buNone/>
              <a:defRPr/>
            </a:lvl7pPr>
            <a:lvl8pPr lvl="7">
              <a:spcBef>
                <a:spcPts val="0"/>
              </a:spcBef>
              <a:spcAft>
                <a:spcPts val="0"/>
              </a:spcAft>
              <a:buSzPts val="10200"/>
              <a:buNone/>
              <a:defRPr/>
            </a:lvl8pPr>
            <a:lvl9pPr lvl="8">
              <a:spcBef>
                <a:spcPts val="0"/>
              </a:spcBef>
              <a:spcAft>
                <a:spcPts val="0"/>
              </a:spcAft>
              <a:buSzPts val="10200"/>
              <a:buNone/>
              <a:defRPr/>
            </a:lvl9pPr>
          </a:lstStyle>
          <a:p/>
        </p:txBody>
      </p:sp>
      <p:sp>
        <p:nvSpPr>
          <p:cNvPr id="27" name="Google Shape;27;g229c0ca9142_0_20"/>
          <p:cNvSpPr txBox="1"/>
          <p:nvPr>
            <p:ph idx="12" type="sldNum"/>
          </p:nvPr>
        </p:nvSpPr>
        <p:spPr>
          <a:xfrm>
            <a:off x="19063030" y="33160653"/>
            <a:ext cx="1234500" cy="2799000"/>
          </a:xfrm>
          <a:prstGeom prst="rect">
            <a:avLst/>
          </a:prstGeom>
        </p:spPr>
        <p:txBody>
          <a:bodyPr anchorCtr="0" anchor="ctr" bIns="332950" lIns="332950" spcFirstLastPara="1" rIns="332950" wrap="square" tIns="3329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g229c0ca9142_0_23"/>
          <p:cNvSpPr txBox="1"/>
          <p:nvPr>
            <p:ph type="title"/>
          </p:nvPr>
        </p:nvSpPr>
        <p:spPr>
          <a:xfrm>
            <a:off x="701325" y="3950933"/>
            <a:ext cx="6318000" cy="5373900"/>
          </a:xfrm>
          <a:prstGeom prst="rect">
            <a:avLst/>
          </a:prstGeom>
        </p:spPr>
        <p:txBody>
          <a:bodyPr anchorCtr="0" anchor="b" bIns="332950" lIns="332950" spcFirstLastPara="1" rIns="332950" wrap="square" tIns="332950">
            <a:normAutofit/>
          </a:bodyPr>
          <a:lstStyle>
            <a:lvl1pPr lvl="0">
              <a:spcBef>
                <a:spcPts val="0"/>
              </a:spcBef>
              <a:spcAft>
                <a:spcPts val="0"/>
              </a:spcAft>
              <a:buSzPts val="8700"/>
              <a:buNone/>
              <a:defRPr sz="8700"/>
            </a:lvl1pPr>
            <a:lvl2pPr lvl="1">
              <a:spcBef>
                <a:spcPts val="0"/>
              </a:spcBef>
              <a:spcAft>
                <a:spcPts val="0"/>
              </a:spcAft>
              <a:buSzPts val="8700"/>
              <a:buNone/>
              <a:defRPr sz="8700"/>
            </a:lvl2pPr>
            <a:lvl3pPr lvl="2">
              <a:spcBef>
                <a:spcPts val="0"/>
              </a:spcBef>
              <a:spcAft>
                <a:spcPts val="0"/>
              </a:spcAft>
              <a:buSzPts val="8700"/>
              <a:buNone/>
              <a:defRPr sz="8700"/>
            </a:lvl3pPr>
            <a:lvl4pPr lvl="3">
              <a:spcBef>
                <a:spcPts val="0"/>
              </a:spcBef>
              <a:spcAft>
                <a:spcPts val="0"/>
              </a:spcAft>
              <a:buSzPts val="8700"/>
              <a:buNone/>
              <a:defRPr sz="8700"/>
            </a:lvl4pPr>
            <a:lvl5pPr lvl="4">
              <a:spcBef>
                <a:spcPts val="0"/>
              </a:spcBef>
              <a:spcAft>
                <a:spcPts val="0"/>
              </a:spcAft>
              <a:buSzPts val="8700"/>
              <a:buNone/>
              <a:defRPr sz="8700"/>
            </a:lvl5pPr>
            <a:lvl6pPr lvl="5">
              <a:spcBef>
                <a:spcPts val="0"/>
              </a:spcBef>
              <a:spcAft>
                <a:spcPts val="0"/>
              </a:spcAft>
              <a:buSzPts val="8700"/>
              <a:buNone/>
              <a:defRPr sz="8700"/>
            </a:lvl6pPr>
            <a:lvl7pPr lvl="6">
              <a:spcBef>
                <a:spcPts val="0"/>
              </a:spcBef>
              <a:spcAft>
                <a:spcPts val="0"/>
              </a:spcAft>
              <a:buSzPts val="8700"/>
              <a:buNone/>
              <a:defRPr sz="8700"/>
            </a:lvl7pPr>
            <a:lvl8pPr lvl="7">
              <a:spcBef>
                <a:spcPts val="0"/>
              </a:spcBef>
              <a:spcAft>
                <a:spcPts val="0"/>
              </a:spcAft>
              <a:buSzPts val="8700"/>
              <a:buNone/>
              <a:defRPr sz="8700"/>
            </a:lvl8pPr>
            <a:lvl9pPr lvl="8">
              <a:spcBef>
                <a:spcPts val="0"/>
              </a:spcBef>
              <a:spcAft>
                <a:spcPts val="0"/>
              </a:spcAft>
              <a:buSzPts val="8700"/>
              <a:buNone/>
              <a:defRPr sz="8700"/>
            </a:lvl9pPr>
          </a:lstStyle>
          <a:p/>
        </p:txBody>
      </p:sp>
      <p:sp>
        <p:nvSpPr>
          <p:cNvPr id="30" name="Google Shape;30;g229c0ca9142_0_23"/>
          <p:cNvSpPr txBox="1"/>
          <p:nvPr>
            <p:ph idx="1" type="body"/>
          </p:nvPr>
        </p:nvSpPr>
        <p:spPr>
          <a:xfrm>
            <a:off x="701325" y="9881600"/>
            <a:ext cx="6318000" cy="22609200"/>
          </a:xfrm>
          <a:prstGeom prst="rect">
            <a:avLst/>
          </a:prstGeom>
        </p:spPr>
        <p:txBody>
          <a:bodyPr anchorCtr="0" anchor="t" bIns="332950" lIns="332950" spcFirstLastPara="1" rIns="332950" wrap="square" tIns="332950">
            <a:normAutofit/>
          </a:bodyPr>
          <a:lstStyle>
            <a:lvl1pPr indent="-508000" lvl="0" marL="457200">
              <a:spcBef>
                <a:spcPts val="0"/>
              </a:spcBef>
              <a:spcAft>
                <a:spcPts val="0"/>
              </a:spcAft>
              <a:buSzPts val="4400"/>
              <a:buChar char="●"/>
              <a:defRPr sz="4400"/>
            </a:lvl1pPr>
            <a:lvl2pPr indent="-508000" lvl="1" marL="914400">
              <a:spcBef>
                <a:spcPts val="0"/>
              </a:spcBef>
              <a:spcAft>
                <a:spcPts val="0"/>
              </a:spcAft>
              <a:buSzPts val="4400"/>
              <a:buChar char="○"/>
              <a:defRPr sz="4400"/>
            </a:lvl2pPr>
            <a:lvl3pPr indent="-508000" lvl="2" marL="1371600">
              <a:spcBef>
                <a:spcPts val="0"/>
              </a:spcBef>
              <a:spcAft>
                <a:spcPts val="0"/>
              </a:spcAft>
              <a:buSzPts val="4400"/>
              <a:buChar char="■"/>
              <a:defRPr sz="4400"/>
            </a:lvl3pPr>
            <a:lvl4pPr indent="-508000" lvl="3" marL="1828800">
              <a:spcBef>
                <a:spcPts val="0"/>
              </a:spcBef>
              <a:spcAft>
                <a:spcPts val="0"/>
              </a:spcAft>
              <a:buSzPts val="4400"/>
              <a:buChar char="●"/>
              <a:defRPr sz="4400"/>
            </a:lvl4pPr>
            <a:lvl5pPr indent="-508000" lvl="4" marL="2286000">
              <a:spcBef>
                <a:spcPts val="0"/>
              </a:spcBef>
              <a:spcAft>
                <a:spcPts val="0"/>
              </a:spcAft>
              <a:buSzPts val="4400"/>
              <a:buChar char="○"/>
              <a:defRPr sz="4400"/>
            </a:lvl5pPr>
            <a:lvl6pPr indent="-508000" lvl="5" marL="2743200">
              <a:spcBef>
                <a:spcPts val="0"/>
              </a:spcBef>
              <a:spcAft>
                <a:spcPts val="0"/>
              </a:spcAft>
              <a:buSzPts val="4400"/>
              <a:buChar char="■"/>
              <a:defRPr sz="4400"/>
            </a:lvl6pPr>
            <a:lvl7pPr indent="-508000" lvl="6" marL="3200400">
              <a:spcBef>
                <a:spcPts val="0"/>
              </a:spcBef>
              <a:spcAft>
                <a:spcPts val="0"/>
              </a:spcAft>
              <a:buSzPts val="4400"/>
              <a:buChar char="●"/>
              <a:defRPr sz="4400"/>
            </a:lvl7pPr>
            <a:lvl8pPr indent="-508000" lvl="7" marL="3657600">
              <a:spcBef>
                <a:spcPts val="0"/>
              </a:spcBef>
              <a:spcAft>
                <a:spcPts val="0"/>
              </a:spcAft>
              <a:buSzPts val="4400"/>
              <a:buChar char="○"/>
              <a:defRPr sz="4400"/>
            </a:lvl8pPr>
            <a:lvl9pPr indent="-508000" lvl="8" marL="4114800">
              <a:spcBef>
                <a:spcPts val="0"/>
              </a:spcBef>
              <a:spcAft>
                <a:spcPts val="0"/>
              </a:spcAft>
              <a:buSzPts val="4400"/>
              <a:buChar char="■"/>
              <a:defRPr sz="4400"/>
            </a:lvl9pPr>
          </a:lstStyle>
          <a:p/>
        </p:txBody>
      </p:sp>
      <p:sp>
        <p:nvSpPr>
          <p:cNvPr id="31" name="Google Shape;31;g229c0ca9142_0_23"/>
          <p:cNvSpPr txBox="1"/>
          <p:nvPr>
            <p:ph idx="12" type="sldNum"/>
          </p:nvPr>
        </p:nvSpPr>
        <p:spPr>
          <a:xfrm>
            <a:off x="19063030" y="33160653"/>
            <a:ext cx="1234500" cy="2799000"/>
          </a:xfrm>
          <a:prstGeom prst="rect">
            <a:avLst/>
          </a:prstGeom>
        </p:spPr>
        <p:txBody>
          <a:bodyPr anchorCtr="0" anchor="ctr" bIns="332950" lIns="332950" spcFirstLastPara="1" rIns="332950" wrap="square" tIns="3329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g229c0ca9142_0_27"/>
          <p:cNvSpPr txBox="1"/>
          <p:nvPr>
            <p:ph type="title"/>
          </p:nvPr>
        </p:nvSpPr>
        <p:spPr>
          <a:xfrm>
            <a:off x="1103063" y="3201067"/>
            <a:ext cx="14327700" cy="29090100"/>
          </a:xfrm>
          <a:prstGeom prst="rect">
            <a:avLst/>
          </a:prstGeom>
        </p:spPr>
        <p:txBody>
          <a:bodyPr anchorCtr="0" anchor="ctr" bIns="332950" lIns="332950" spcFirstLastPara="1" rIns="332950" wrap="square" tIns="332950">
            <a:normAutofit/>
          </a:bodyPr>
          <a:lstStyle>
            <a:lvl1pPr lvl="0">
              <a:spcBef>
                <a:spcPts val="0"/>
              </a:spcBef>
              <a:spcAft>
                <a:spcPts val="0"/>
              </a:spcAft>
              <a:buSzPts val="17500"/>
              <a:buNone/>
              <a:defRPr sz="17500"/>
            </a:lvl1pPr>
            <a:lvl2pPr lvl="1">
              <a:spcBef>
                <a:spcPts val="0"/>
              </a:spcBef>
              <a:spcAft>
                <a:spcPts val="0"/>
              </a:spcAft>
              <a:buSzPts val="17500"/>
              <a:buNone/>
              <a:defRPr sz="17500"/>
            </a:lvl2pPr>
            <a:lvl3pPr lvl="2">
              <a:spcBef>
                <a:spcPts val="0"/>
              </a:spcBef>
              <a:spcAft>
                <a:spcPts val="0"/>
              </a:spcAft>
              <a:buSzPts val="17500"/>
              <a:buNone/>
              <a:defRPr sz="17500"/>
            </a:lvl3pPr>
            <a:lvl4pPr lvl="3">
              <a:spcBef>
                <a:spcPts val="0"/>
              </a:spcBef>
              <a:spcAft>
                <a:spcPts val="0"/>
              </a:spcAft>
              <a:buSzPts val="17500"/>
              <a:buNone/>
              <a:defRPr sz="17500"/>
            </a:lvl4pPr>
            <a:lvl5pPr lvl="4">
              <a:spcBef>
                <a:spcPts val="0"/>
              </a:spcBef>
              <a:spcAft>
                <a:spcPts val="0"/>
              </a:spcAft>
              <a:buSzPts val="17500"/>
              <a:buNone/>
              <a:defRPr sz="17500"/>
            </a:lvl5pPr>
            <a:lvl6pPr lvl="5">
              <a:spcBef>
                <a:spcPts val="0"/>
              </a:spcBef>
              <a:spcAft>
                <a:spcPts val="0"/>
              </a:spcAft>
              <a:buSzPts val="17500"/>
              <a:buNone/>
              <a:defRPr sz="17500"/>
            </a:lvl6pPr>
            <a:lvl7pPr lvl="6">
              <a:spcBef>
                <a:spcPts val="0"/>
              </a:spcBef>
              <a:spcAft>
                <a:spcPts val="0"/>
              </a:spcAft>
              <a:buSzPts val="17500"/>
              <a:buNone/>
              <a:defRPr sz="17500"/>
            </a:lvl7pPr>
            <a:lvl8pPr lvl="7">
              <a:spcBef>
                <a:spcPts val="0"/>
              </a:spcBef>
              <a:spcAft>
                <a:spcPts val="0"/>
              </a:spcAft>
              <a:buSzPts val="17500"/>
              <a:buNone/>
              <a:defRPr sz="17500"/>
            </a:lvl8pPr>
            <a:lvl9pPr lvl="8">
              <a:spcBef>
                <a:spcPts val="0"/>
              </a:spcBef>
              <a:spcAft>
                <a:spcPts val="0"/>
              </a:spcAft>
              <a:buSzPts val="17500"/>
              <a:buNone/>
              <a:defRPr sz="17500"/>
            </a:lvl9pPr>
          </a:lstStyle>
          <a:p/>
        </p:txBody>
      </p:sp>
      <p:sp>
        <p:nvSpPr>
          <p:cNvPr id="34" name="Google Shape;34;g229c0ca9142_0_27"/>
          <p:cNvSpPr txBox="1"/>
          <p:nvPr>
            <p:ph idx="12" type="sldNum"/>
          </p:nvPr>
        </p:nvSpPr>
        <p:spPr>
          <a:xfrm>
            <a:off x="19063030" y="33160653"/>
            <a:ext cx="1234500" cy="2799000"/>
          </a:xfrm>
          <a:prstGeom prst="rect">
            <a:avLst/>
          </a:prstGeom>
        </p:spPr>
        <p:txBody>
          <a:bodyPr anchorCtr="0" anchor="ctr" bIns="332950" lIns="332950" spcFirstLastPara="1" rIns="332950" wrap="square" tIns="3329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g229c0ca9142_0_30"/>
          <p:cNvSpPr/>
          <p:nvPr/>
        </p:nvSpPr>
        <p:spPr>
          <a:xfrm>
            <a:off x="10287000" y="-889"/>
            <a:ext cx="10287000" cy="36576000"/>
          </a:xfrm>
          <a:prstGeom prst="rect">
            <a:avLst/>
          </a:prstGeom>
          <a:solidFill>
            <a:schemeClr val="lt2"/>
          </a:solidFill>
          <a:ln>
            <a:noFill/>
          </a:ln>
        </p:spPr>
        <p:txBody>
          <a:bodyPr anchorCtr="0" anchor="ctr" bIns="332950" lIns="332950" spcFirstLastPara="1" rIns="332950" wrap="square" tIns="332950">
            <a:noAutofit/>
          </a:bodyPr>
          <a:lstStyle/>
          <a:p>
            <a:pPr indent="0" lvl="0" marL="0" rtl="0" algn="l">
              <a:spcBef>
                <a:spcPts val="0"/>
              </a:spcBef>
              <a:spcAft>
                <a:spcPts val="0"/>
              </a:spcAft>
              <a:buNone/>
            </a:pPr>
            <a:r>
              <a:t/>
            </a:r>
            <a:endParaRPr/>
          </a:p>
        </p:txBody>
      </p:sp>
      <p:sp>
        <p:nvSpPr>
          <p:cNvPr id="37" name="Google Shape;37;g229c0ca9142_0_30"/>
          <p:cNvSpPr txBox="1"/>
          <p:nvPr>
            <p:ph type="title"/>
          </p:nvPr>
        </p:nvSpPr>
        <p:spPr>
          <a:xfrm>
            <a:off x="597375" y="8769244"/>
            <a:ext cx="9101700" cy="10540800"/>
          </a:xfrm>
          <a:prstGeom prst="rect">
            <a:avLst/>
          </a:prstGeom>
        </p:spPr>
        <p:txBody>
          <a:bodyPr anchorCtr="0" anchor="b" bIns="332950" lIns="332950" spcFirstLastPara="1" rIns="332950" wrap="square" tIns="332950">
            <a:normAutofit/>
          </a:bodyPr>
          <a:lstStyle>
            <a:lvl1pPr lvl="0" algn="ctr">
              <a:spcBef>
                <a:spcPts val="0"/>
              </a:spcBef>
              <a:spcAft>
                <a:spcPts val="0"/>
              </a:spcAft>
              <a:buSzPts val="15300"/>
              <a:buNone/>
              <a:defRPr sz="15300"/>
            </a:lvl1pPr>
            <a:lvl2pPr lvl="1" algn="ctr">
              <a:spcBef>
                <a:spcPts val="0"/>
              </a:spcBef>
              <a:spcAft>
                <a:spcPts val="0"/>
              </a:spcAft>
              <a:buSzPts val="15300"/>
              <a:buNone/>
              <a:defRPr sz="15300"/>
            </a:lvl2pPr>
            <a:lvl3pPr lvl="2" algn="ctr">
              <a:spcBef>
                <a:spcPts val="0"/>
              </a:spcBef>
              <a:spcAft>
                <a:spcPts val="0"/>
              </a:spcAft>
              <a:buSzPts val="15300"/>
              <a:buNone/>
              <a:defRPr sz="15300"/>
            </a:lvl3pPr>
            <a:lvl4pPr lvl="3" algn="ctr">
              <a:spcBef>
                <a:spcPts val="0"/>
              </a:spcBef>
              <a:spcAft>
                <a:spcPts val="0"/>
              </a:spcAft>
              <a:buSzPts val="15300"/>
              <a:buNone/>
              <a:defRPr sz="15300"/>
            </a:lvl4pPr>
            <a:lvl5pPr lvl="4" algn="ctr">
              <a:spcBef>
                <a:spcPts val="0"/>
              </a:spcBef>
              <a:spcAft>
                <a:spcPts val="0"/>
              </a:spcAft>
              <a:buSzPts val="15300"/>
              <a:buNone/>
              <a:defRPr sz="15300"/>
            </a:lvl5pPr>
            <a:lvl6pPr lvl="5" algn="ctr">
              <a:spcBef>
                <a:spcPts val="0"/>
              </a:spcBef>
              <a:spcAft>
                <a:spcPts val="0"/>
              </a:spcAft>
              <a:buSzPts val="15300"/>
              <a:buNone/>
              <a:defRPr sz="15300"/>
            </a:lvl6pPr>
            <a:lvl7pPr lvl="6" algn="ctr">
              <a:spcBef>
                <a:spcPts val="0"/>
              </a:spcBef>
              <a:spcAft>
                <a:spcPts val="0"/>
              </a:spcAft>
              <a:buSzPts val="15300"/>
              <a:buNone/>
              <a:defRPr sz="15300"/>
            </a:lvl7pPr>
            <a:lvl8pPr lvl="7" algn="ctr">
              <a:spcBef>
                <a:spcPts val="0"/>
              </a:spcBef>
              <a:spcAft>
                <a:spcPts val="0"/>
              </a:spcAft>
              <a:buSzPts val="15300"/>
              <a:buNone/>
              <a:defRPr sz="15300"/>
            </a:lvl8pPr>
            <a:lvl9pPr lvl="8" algn="ctr">
              <a:spcBef>
                <a:spcPts val="0"/>
              </a:spcBef>
              <a:spcAft>
                <a:spcPts val="0"/>
              </a:spcAft>
              <a:buSzPts val="15300"/>
              <a:buNone/>
              <a:defRPr sz="15300"/>
            </a:lvl9pPr>
          </a:lstStyle>
          <a:p/>
        </p:txBody>
      </p:sp>
      <p:sp>
        <p:nvSpPr>
          <p:cNvPr id="38" name="Google Shape;38;g229c0ca9142_0_30"/>
          <p:cNvSpPr txBox="1"/>
          <p:nvPr>
            <p:ph idx="1" type="subTitle"/>
          </p:nvPr>
        </p:nvSpPr>
        <p:spPr>
          <a:xfrm>
            <a:off x="597375" y="19932978"/>
            <a:ext cx="9101700" cy="8782800"/>
          </a:xfrm>
          <a:prstGeom prst="rect">
            <a:avLst/>
          </a:prstGeom>
        </p:spPr>
        <p:txBody>
          <a:bodyPr anchorCtr="0" anchor="t" bIns="332950" lIns="332950" spcFirstLastPara="1" rIns="332950" wrap="square" tIns="332950">
            <a:normAutofit/>
          </a:bodyPr>
          <a:lstStyle>
            <a:lvl1pPr lvl="0" algn="ctr">
              <a:lnSpc>
                <a:spcPct val="100000"/>
              </a:lnSpc>
              <a:spcBef>
                <a:spcPts val="0"/>
              </a:spcBef>
              <a:spcAft>
                <a:spcPts val="0"/>
              </a:spcAft>
              <a:buSzPts val="7600"/>
              <a:buNone/>
              <a:defRPr sz="7600"/>
            </a:lvl1pPr>
            <a:lvl2pPr lvl="1" algn="ctr">
              <a:lnSpc>
                <a:spcPct val="100000"/>
              </a:lnSpc>
              <a:spcBef>
                <a:spcPts val="0"/>
              </a:spcBef>
              <a:spcAft>
                <a:spcPts val="0"/>
              </a:spcAft>
              <a:buSzPts val="7600"/>
              <a:buNone/>
              <a:defRPr sz="7600"/>
            </a:lvl2pPr>
            <a:lvl3pPr lvl="2" algn="ctr">
              <a:lnSpc>
                <a:spcPct val="100000"/>
              </a:lnSpc>
              <a:spcBef>
                <a:spcPts val="0"/>
              </a:spcBef>
              <a:spcAft>
                <a:spcPts val="0"/>
              </a:spcAft>
              <a:buSzPts val="7600"/>
              <a:buNone/>
              <a:defRPr sz="7600"/>
            </a:lvl3pPr>
            <a:lvl4pPr lvl="3" algn="ctr">
              <a:lnSpc>
                <a:spcPct val="100000"/>
              </a:lnSpc>
              <a:spcBef>
                <a:spcPts val="0"/>
              </a:spcBef>
              <a:spcAft>
                <a:spcPts val="0"/>
              </a:spcAft>
              <a:buSzPts val="7600"/>
              <a:buNone/>
              <a:defRPr sz="7600"/>
            </a:lvl4pPr>
            <a:lvl5pPr lvl="4" algn="ctr">
              <a:lnSpc>
                <a:spcPct val="100000"/>
              </a:lnSpc>
              <a:spcBef>
                <a:spcPts val="0"/>
              </a:spcBef>
              <a:spcAft>
                <a:spcPts val="0"/>
              </a:spcAft>
              <a:buSzPts val="7600"/>
              <a:buNone/>
              <a:defRPr sz="7600"/>
            </a:lvl5pPr>
            <a:lvl6pPr lvl="5" algn="ctr">
              <a:lnSpc>
                <a:spcPct val="100000"/>
              </a:lnSpc>
              <a:spcBef>
                <a:spcPts val="0"/>
              </a:spcBef>
              <a:spcAft>
                <a:spcPts val="0"/>
              </a:spcAft>
              <a:buSzPts val="7600"/>
              <a:buNone/>
              <a:defRPr sz="7600"/>
            </a:lvl6pPr>
            <a:lvl7pPr lvl="6" algn="ctr">
              <a:lnSpc>
                <a:spcPct val="100000"/>
              </a:lnSpc>
              <a:spcBef>
                <a:spcPts val="0"/>
              </a:spcBef>
              <a:spcAft>
                <a:spcPts val="0"/>
              </a:spcAft>
              <a:buSzPts val="7600"/>
              <a:buNone/>
              <a:defRPr sz="7600"/>
            </a:lvl7pPr>
            <a:lvl8pPr lvl="7" algn="ctr">
              <a:lnSpc>
                <a:spcPct val="100000"/>
              </a:lnSpc>
              <a:spcBef>
                <a:spcPts val="0"/>
              </a:spcBef>
              <a:spcAft>
                <a:spcPts val="0"/>
              </a:spcAft>
              <a:buSzPts val="7600"/>
              <a:buNone/>
              <a:defRPr sz="7600"/>
            </a:lvl8pPr>
            <a:lvl9pPr lvl="8" algn="ctr">
              <a:lnSpc>
                <a:spcPct val="100000"/>
              </a:lnSpc>
              <a:spcBef>
                <a:spcPts val="0"/>
              </a:spcBef>
              <a:spcAft>
                <a:spcPts val="0"/>
              </a:spcAft>
              <a:buSzPts val="7600"/>
              <a:buNone/>
              <a:defRPr sz="7600"/>
            </a:lvl9pPr>
          </a:lstStyle>
          <a:p/>
        </p:txBody>
      </p:sp>
      <p:sp>
        <p:nvSpPr>
          <p:cNvPr id="39" name="Google Shape;39;g229c0ca9142_0_30"/>
          <p:cNvSpPr txBox="1"/>
          <p:nvPr>
            <p:ph idx="2" type="body"/>
          </p:nvPr>
        </p:nvSpPr>
        <p:spPr>
          <a:xfrm>
            <a:off x="11113875" y="5148978"/>
            <a:ext cx="8633400" cy="26276400"/>
          </a:xfrm>
          <a:prstGeom prst="rect">
            <a:avLst/>
          </a:prstGeom>
        </p:spPr>
        <p:txBody>
          <a:bodyPr anchorCtr="0" anchor="ctr" bIns="332950" lIns="332950" spcFirstLastPara="1" rIns="332950" wrap="square" tIns="332950">
            <a:normAutofit/>
          </a:bodyPr>
          <a:lstStyle>
            <a:lvl1pPr indent="-647700" lvl="0" marL="457200">
              <a:spcBef>
                <a:spcPts val="0"/>
              </a:spcBef>
              <a:spcAft>
                <a:spcPts val="0"/>
              </a:spcAft>
              <a:buSzPts val="6600"/>
              <a:buChar char="●"/>
              <a:defRPr/>
            </a:lvl1pPr>
            <a:lvl2pPr indent="-552450" lvl="1" marL="914400">
              <a:spcBef>
                <a:spcPts val="0"/>
              </a:spcBef>
              <a:spcAft>
                <a:spcPts val="0"/>
              </a:spcAft>
              <a:buSzPts val="5100"/>
              <a:buChar char="○"/>
              <a:defRPr/>
            </a:lvl2pPr>
            <a:lvl3pPr indent="-552450" lvl="2" marL="1371600">
              <a:spcBef>
                <a:spcPts val="0"/>
              </a:spcBef>
              <a:spcAft>
                <a:spcPts val="0"/>
              </a:spcAft>
              <a:buSzPts val="5100"/>
              <a:buChar char="■"/>
              <a:defRPr/>
            </a:lvl3pPr>
            <a:lvl4pPr indent="-552450" lvl="3" marL="1828800">
              <a:spcBef>
                <a:spcPts val="0"/>
              </a:spcBef>
              <a:spcAft>
                <a:spcPts val="0"/>
              </a:spcAft>
              <a:buSzPts val="5100"/>
              <a:buChar char="●"/>
              <a:defRPr/>
            </a:lvl4pPr>
            <a:lvl5pPr indent="-552450" lvl="4" marL="2286000">
              <a:spcBef>
                <a:spcPts val="0"/>
              </a:spcBef>
              <a:spcAft>
                <a:spcPts val="0"/>
              </a:spcAft>
              <a:buSzPts val="5100"/>
              <a:buChar char="○"/>
              <a:defRPr/>
            </a:lvl5pPr>
            <a:lvl6pPr indent="-552450" lvl="5" marL="2743200">
              <a:spcBef>
                <a:spcPts val="0"/>
              </a:spcBef>
              <a:spcAft>
                <a:spcPts val="0"/>
              </a:spcAft>
              <a:buSzPts val="5100"/>
              <a:buChar char="■"/>
              <a:defRPr/>
            </a:lvl6pPr>
            <a:lvl7pPr indent="-552450" lvl="6" marL="3200400">
              <a:spcBef>
                <a:spcPts val="0"/>
              </a:spcBef>
              <a:spcAft>
                <a:spcPts val="0"/>
              </a:spcAft>
              <a:buSzPts val="5100"/>
              <a:buChar char="●"/>
              <a:defRPr/>
            </a:lvl7pPr>
            <a:lvl8pPr indent="-552450" lvl="7" marL="3657600">
              <a:spcBef>
                <a:spcPts val="0"/>
              </a:spcBef>
              <a:spcAft>
                <a:spcPts val="0"/>
              </a:spcAft>
              <a:buSzPts val="5100"/>
              <a:buChar char="○"/>
              <a:defRPr/>
            </a:lvl8pPr>
            <a:lvl9pPr indent="-552450" lvl="8" marL="4114800">
              <a:spcBef>
                <a:spcPts val="0"/>
              </a:spcBef>
              <a:spcAft>
                <a:spcPts val="0"/>
              </a:spcAft>
              <a:buSzPts val="5100"/>
              <a:buChar char="■"/>
              <a:defRPr/>
            </a:lvl9pPr>
          </a:lstStyle>
          <a:p/>
        </p:txBody>
      </p:sp>
      <p:sp>
        <p:nvSpPr>
          <p:cNvPr id="40" name="Google Shape;40;g229c0ca9142_0_30"/>
          <p:cNvSpPr txBox="1"/>
          <p:nvPr>
            <p:ph idx="12" type="sldNum"/>
          </p:nvPr>
        </p:nvSpPr>
        <p:spPr>
          <a:xfrm>
            <a:off x="19063030" y="33160653"/>
            <a:ext cx="1234500" cy="2799000"/>
          </a:xfrm>
          <a:prstGeom prst="rect">
            <a:avLst/>
          </a:prstGeom>
        </p:spPr>
        <p:txBody>
          <a:bodyPr anchorCtr="0" anchor="ctr" bIns="332950" lIns="332950" spcFirstLastPara="1" rIns="332950" wrap="square" tIns="3329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g229c0ca9142_0_36"/>
          <p:cNvSpPr txBox="1"/>
          <p:nvPr>
            <p:ph idx="1" type="body"/>
          </p:nvPr>
        </p:nvSpPr>
        <p:spPr>
          <a:xfrm>
            <a:off x="701325" y="30084089"/>
            <a:ext cx="13497300" cy="4302900"/>
          </a:xfrm>
          <a:prstGeom prst="rect">
            <a:avLst/>
          </a:prstGeom>
        </p:spPr>
        <p:txBody>
          <a:bodyPr anchorCtr="0" anchor="ctr" bIns="332950" lIns="332950" spcFirstLastPara="1" rIns="332950" wrap="square" tIns="332950">
            <a:normAutofit/>
          </a:bodyPr>
          <a:lstStyle>
            <a:lvl1pPr indent="-228600" lvl="0" marL="457200">
              <a:lnSpc>
                <a:spcPct val="100000"/>
              </a:lnSpc>
              <a:spcBef>
                <a:spcPts val="0"/>
              </a:spcBef>
              <a:spcAft>
                <a:spcPts val="0"/>
              </a:spcAft>
              <a:buSzPts val="6600"/>
              <a:buNone/>
              <a:defRPr/>
            </a:lvl1pPr>
          </a:lstStyle>
          <a:p/>
        </p:txBody>
      </p:sp>
      <p:sp>
        <p:nvSpPr>
          <p:cNvPr id="43" name="Google Shape;43;g229c0ca9142_0_36"/>
          <p:cNvSpPr txBox="1"/>
          <p:nvPr>
            <p:ph idx="12" type="sldNum"/>
          </p:nvPr>
        </p:nvSpPr>
        <p:spPr>
          <a:xfrm>
            <a:off x="19063030" y="33160653"/>
            <a:ext cx="1234500" cy="2799000"/>
          </a:xfrm>
          <a:prstGeom prst="rect">
            <a:avLst/>
          </a:prstGeom>
        </p:spPr>
        <p:txBody>
          <a:bodyPr anchorCtr="0" anchor="ctr" bIns="332950" lIns="332950" spcFirstLastPara="1" rIns="332950" wrap="square" tIns="33295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2.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g229c0ca9142_0_0"/>
          <p:cNvSpPr txBox="1"/>
          <p:nvPr>
            <p:ph type="title"/>
          </p:nvPr>
        </p:nvSpPr>
        <p:spPr>
          <a:xfrm>
            <a:off x="701325" y="3164622"/>
            <a:ext cx="19171500" cy="4072500"/>
          </a:xfrm>
          <a:prstGeom prst="rect">
            <a:avLst/>
          </a:prstGeom>
          <a:noFill/>
          <a:ln>
            <a:noFill/>
          </a:ln>
        </p:spPr>
        <p:txBody>
          <a:bodyPr anchorCtr="0" anchor="t" bIns="332950" lIns="332950" spcFirstLastPara="1" rIns="332950" wrap="square" tIns="332950">
            <a:normAutofit/>
          </a:bodyPr>
          <a:lstStyle>
            <a:lvl1pPr lvl="0">
              <a:spcBef>
                <a:spcPts val="0"/>
              </a:spcBef>
              <a:spcAft>
                <a:spcPts val="0"/>
              </a:spcAft>
              <a:buClr>
                <a:schemeClr val="dk1"/>
              </a:buClr>
              <a:buSzPts val="10200"/>
              <a:buNone/>
              <a:defRPr sz="10200">
                <a:solidFill>
                  <a:schemeClr val="dk1"/>
                </a:solidFill>
              </a:defRPr>
            </a:lvl1pPr>
            <a:lvl2pPr lvl="1">
              <a:spcBef>
                <a:spcPts val="0"/>
              </a:spcBef>
              <a:spcAft>
                <a:spcPts val="0"/>
              </a:spcAft>
              <a:buClr>
                <a:schemeClr val="dk1"/>
              </a:buClr>
              <a:buSzPts val="10200"/>
              <a:buNone/>
              <a:defRPr sz="10200">
                <a:solidFill>
                  <a:schemeClr val="dk1"/>
                </a:solidFill>
              </a:defRPr>
            </a:lvl2pPr>
            <a:lvl3pPr lvl="2">
              <a:spcBef>
                <a:spcPts val="0"/>
              </a:spcBef>
              <a:spcAft>
                <a:spcPts val="0"/>
              </a:spcAft>
              <a:buClr>
                <a:schemeClr val="dk1"/>
              </a:buClr>
              <a:buSzPts val="10200"/>
              <a:buNone/>
              <a:defRPr sz="10200">
                <a:solidFill>
                  <a:schemeClr val="dk1"/>
                </a:solidFill>
              </a:defRPr>
            </a:lvl3pPr>
            <a:lvl4pPr lvl="3">
              <a:spcBef>
                <a:spcPts val="0"/>
              </a:spcBef>
              <a:spcAft>
                <a:spcPts val="0"/>
              </a:spcAft>
              <a:buClr>
                <a:schemeClr val="dk1"/>
              </a:buClr>
              <a:buSzPts val="10200"/>
              <a:buNone/>
              <a:defRPr sz="10200">
                <a:solidFill>
                  <a:schemeClr val="dk1"/>
                </a:solidFill>
              </a:defRPr>
            </a:lvl4pPr>
            <a:lvl5pPr lvl="4">
              <a:spcBef>
                <a:spcPts val="0"/>
              </a:spcBef>
              <a:spcAft>
                <a:spcPts val="0"/>
              </a:spcAft>
              <a:buClr>
                <a:schemeClr val="dk1"/>
              </a:buClr>
              <a:buSzPts val="10200"/>
              <a:buNone/>
              <a:defRPr sz="10200">
                <a:solidFill>
                  <a:schemeClr val="dk1"/>
                </a:solidFill>
              </a:defRPr>
            </a:lvl5pPr>
            <a:lvl6pPr lvl="5">
              <a:spcBef>
                <a:spcPts val="0"/>
              </a:spcBef>
              <a:spcAft>
                <a:spcPts val="0"/>
              </a:spcAft>
              <a:buClr>
                <a:schemeClr val="dk1"/>
              </a:buClr>
              <a:buSzPts val="10200"/>
              <a:buNone/>
              <a:defRPr sz="10200">
                <a:solidFill>
                  <a:schemeClr val="dk1"/>
                </a:solidFill>
              </a:defRPr>
            </a:lvl6pPr>
            <a:lvl7pPr lvl="6">
              <a:spcBef>
                <a:spcPts val="0"/>
              </a:spcBef>
              <a:spcAft>
                <a:spcPts val="0"/>
              </a:spcAft>
              <a:buClr>
                <a:schemeClr val="dk1"/>
              </a:buClr>
              <a:buSzPts val="10200"/>
              <a:buNone/>
              <a:defRPr sz="10200">
                <a:solidFill>
                  <a:schemeClr val="dk1"/>
                </a:solidFill>
              </a:defRPr>
            </a:lvl7pPr>
            <a:lvl8pPr lvl="7">
              <a:spcBef>
                <a:spcPts val="0"/>
              </a:spcBef>
              <a:spcAft>
                <a:spcPts val="0"/>
              </a:spcAft>
              <a:buClr>
                <a:schemeClr val="dk1"/>
              </a:buClr>
              <a:buSzPts val="10200"/>
              <a:buNone/>
              <a:defRPr sz="10200">
                <a:solidFill>
                  <a:schemeClr val="dk1"/>
                </a:solidFill>
              </a:defRPr>
            </a:lvl8pPr>
            <a:lvl9pPr lvl="8">
              <a:spcBef>
                <a:spcPts val="0"/>
              </a:spcBef>
              <a:spcAft>
                <a:spcPts val="0"/>
              </a:spcAft>
              <a:buClr>
                <a:schemeClr val="dk1"/>
              </a:buClr>
              <a:buSzPts val="10200"/>
              <a:buNone/>
              <a:defRPr sz="10200">
                <a:solidFill>
                  <a:schemeClr val="dk1"/>
                </a:solidFill>
              </a:defRPr>
            </a:lvl9pPr>
          </a:lstStyle>
          <a:p/>
        </p:txBody>
      </p:sp>
      <p:sp>
        <p:nvSpPr>
          <p:cNvPr id="7" name="Google Shape;7;g229c0ca9142_0_0"/>
          <p:cNvSpPr txBox="1"/>
          <p:nvPr>
            <p:ph idx="1" type="body"/>
          </p:nvPr>
        </p:nvSpPr>
        <p:spPr>
          <a:xfrm>
            <a:off x="701325" y="8195378"/>
            <a:ext cx="19171500" cy="24294300"/>
          </a:xfrm>
          <a:prstGeom prst="rect">
            <a:avLst/>
          </a:prstGeom>
          <a:noFill/>
          <a:ln>
            <a:noFill/>
          </a:ln>
        </p:spPr>
        <p:txBody>
          <a:bodyPr anchorCtr="0" anchor="t" bIns="332950" lIns="332950" spcFirstLastPara="1" rIns="332950" wrap="square" tIns="332950">
            <a:normAutofit/>
          </a:bodyPr>
          <a:lstStyle>
            <a:lvl1pPr indent="-647700" lvl="0" marL="457200">
              <a:lnSpc>
                <a:spcPct val="115000"/>
              </a:lnSpc>
              <a:spcBef>
                <a:spcPts val="0"/>
              </a:spcBef>
              <a:spcAft>
                <a:spcPts val="0"/>
              </a:spcAft>
              <a:buClr>
                <a:schemeClr val="dk2"/>
              </a:buClr>
              <a:buSzPts val="6600"/>
              <a:buChar char="●"/>
              <a:defRPr sz="6600">
                <a:solidFill>
                  <a:schemeClr val="dk2"/>
                </a:solidFill>
              </a:defRPr>
            </a:lvl1pPr>
            <a:lvl2pPr indent="-552450" lvl="1" marL="914400">
              <a:lnSpc>
                <a:spcPct val="115000"/>
              </a:lnSpc>
              <a:spcBef>
                <a:spcPts val="0"/>
              </a:spcBef>
              <a:spcAft>
                <a:spcPts val="0"/>
              </a:spcAft>
              <a:buClr>
                <a:schemeClr val="dk2"/>
              </a:buClr>
              <a:buSzPts val="5100"/>
              <a:buChar char="○"/>
              <a:defRPr sz="5100">
                <a:solidFill>
                  <a:schemeClr val="dk2"/>
                </a:solidFill>
              </a:defRPr>
            </a:lvl2pPr>
            <a:lvl3pPr indent="-552450" lvl="2" marL="1371600">
              <a:lnSpc>
                <a:spcPct val="115000"/>
              </a:lnSpc>
              <a:spcBef>
                <a:spcPts val="0"/>
              </a:spcBef>
              <a:spcAft>
                <a:spcPts val="0"/>
              </a:spcAft>
              <a:buClr>
                <a:schemeClr val="dk2"/>
              </a:buClr>
              <a:buSzPts val="5100"/>
              <a:buChar char="■"/>
              <a:defRPr sz="5100">
                <a:solidFill>
                  <a:schemeClr val="dk2"/>
                </a:solidFill>
              </a:defRPr>
            </a:lvl3pPr>
            <a:lvl4pPr indent="-552450" lvl="3" marL="1828800">
              <a:lnSpc>
                <a:spcPct val="115000"/>
              </a:lnSpc>
              <a:spcBef>
                <a:spcPts val="0"/>
              </a:spcBef>
              <a:spcAft>
                <a:spcPts val="0"/>
              </a:spcAft>
              <a:buClr>
                <a:schemeClr val="dk2"/>
              </a:buClr>
              <a:buSzPts val="5100"/>
              <a:buChar char="●"/>
              <a:defRPr sz="5100">
                <a:solidFill>
                  <a:schemeClr val="dk2"/>
                </a:solidFill>
              </a:defRPr>
            </a:lvl4pPr>
            <a:lvl5pPr indent="-552450" lvl="4" marL="2286000">
              <a:lnSpc>
                <a:spcPct val="115000"/>
              </a:lnSpc>
              <a:spcBef>
                <a:spcPts val="0"/>
              </a:spcBef>
              <a:spcAft>
                <a:spcPts val="0"/>
              </a:spcAft>
              <a:buClr>
                <a:schemeClr val="dk2"/>
              </a:buClr>
              <a:buSzPts val="5100"/>
              <a:buChar char="○"/>
              <a:defRPr sz="5100">
                <a:solidFill>
                  <a:schemeClr val="dk2"/>
                </a:solidFill>
              </a:defRPr>
            </a:lvl5pPr>
            <a:lvl6pPr indent="-552450" lvl="5" marL="2743200">
              <a:lnSpc>
                <a:spcPct val="115000"/>
              </a:lnSpc>
              <a:spcBef>
                <a:spcPts val="0"/>
              </a:spcBef>
              <a:spcAft>
                <a:spcPts val="0"/>
              </a:spcAft>
              <a:buClr>
                <a:schemeClr val="dk2"/>
              </a:buClr>
              <a:buSzPts val="5100"/>
              <a:buChar char="■"/>
              <a:defRPr sz="5100">
                <a:solidFill>
                  <a:schemeClr val="dk2"/>
                </a:solidFill>
              </a:defRPr>
            </a:lvl6pPr>
            <a:lvl7pPr indent="-552450" lvl="6" marL="3200400">
              <a:lnSpc>
                <a:spcPct val="115000"/>
              </a:lnSpc>
              <a:spcBef>
                <a:spcPts val="0"/>
              </a:spcBef>
              <a:spcAft>
                <a:spcPts val="0"/>
              </a:spcAft>
              <a:buClr>
                <a:schemeClr val="dk2"/>
              </a:buClr>
              <a:buSzPts val="5100"/>
              <a:buChar char="●"/>
              <a:defRPr sz="5100">
                <a:solidFill>
                  <a:schemeClr val="dk2"/>
                </a:solidFill>
              </a:defRPr>
            </a:lvl7pPr>
            <a:lvl8pPr indent="-552450" lvl="7" marL="3657600">
              <a:lnSpc>
                <a:spcPct val="115000"/>
              </a:lnSpc>
              <a:spcBef>
                <a:spcPts val="0"/>
              </a:spcBef>
              <a:spcAft>
                <a:spcPts val="0"/>
              </a:spcAft>
              <a:buClr>
                <a:schemeClr val="dk2"/>
              </a:buClr>
              <a:buSzPts val="5100"/>
              <a:buChar char="○"/>
              <a:defRPr sz="5100">
                <a:solidFill>
                  <a:schemeClr val="dk2"/>
                </a:solidFill>
              </a:defRPr>
            </a:lvl8pPr>
            <a:lvl9pPr indent="-552450" lvl="8" marL="4114800">
              <a:lnSpc>
                <a:spcPct val="115000"/>
              </a:lnSpc>
              <a:spcBef>
                <a:spcPts val="0"/>
              </a:spcBef>
              <a:spcAft>
                <a:spcPts val="0"/>
              </a:spcAft>
              <a:buClr>
                <a:schemeClr val="dk2"/>
              </a:buClr>
              <a:buSzPts val="5100"/>
              <a:buChar char="■"/>
              <a:defRPr sz="5100">
                <a:solidFill>
                  <a:schemeClr val="dk2"/>
                </a:solidFill>
              </a:defRPr>
            </a:lvl9pPr>
          </a:lstStyle>
          <a:p/>
        </p:txBody>
      </p:sp>
      <p:sp>
        <p:nvSpPr>
          <p:cNvPr id="8" name="Google Shape;8;g229c0ca9142_0_0"/>
          <p:cNvSpPr txBox="1"/>
          <p:nvPr>
            <p:ph idx="12" type="sldNum"/>
          </p:nvPr>
        </p:nvSpPr>
        <p:spPr>
          <a:xfrm>
            <a:off x="19063030" y="33160653"/>
            <a:ext cx="1234500" cy="2799000"/>
          </a:xfrm>
          <a:prstGeom prst="rect">
            <a:avLst/>
          </a:prstGeom>
          <a:noFill/>
          <a:ln>
            <a:noFill/>
          </a:ln>
        </p:spPr>
        <p:txBody>
          <a:bodyPr anchorCtr="0" anchor="ctr" bIns="332950" lIns="332950" spcFirstLastPara="1" rIns="332950" wrap="square" tIns="332950">
            <a:normAutofit/>
          </a:bodyPr>
          <a:lstStyle>
            <a:lvl1pPr lvl="0" algn="r">
              <a:buNone/>
              <a:defRPr sz="3700">
                <a:solidFill>
                  <a:schemeClr val="dk2"/>
                </a:solidFill>
              </a:defRPr>
            </a:lvl1pPr>
            <a:lvl2pPr lvl="1" algn="r">
              <a:buNone/>
              <a:defRPr sz="3700">
                <a:solidFill>
                  <a:schemeClr val="dk2"/>
                </a:solidFill>
              </a:defRPr>
            </a:lvl2pPr>
            <a:lvl3pPr lvl="2" algn="r">
              <a:buNone/>
              <a:defRPr sz="3700">
                <a:solidFill>
                  <a:schemeClr val="dk2"/>
                </a:solidFill>
              </a:defRPr>
            </a:lvl3pPr>
            <a:lvl4pPr lvl="3" algn="r">
              <a:buNone/>
              <a:defRPr sz="3700">
                <a:solidFill>
                  <a:schemeClr val="dk2"/>
                </a:solidFill>
              </a:defRPr>
            </a:lvl4pPr>
            <a:lvl5pPr lvl="4" algn="r">
              <a:buNone/>
              <a:defRPr sz="3700">
                <a:solidFill>
                  <a:schemeClr val="dk2"/>
                </a:solidFill>
              </a:defRPr>
            </a:lvl5pPr>
            <a:lvl6pPr lvl="5" algn="r">
              <a:buNone/>
              <a:defRPr sz="3700">
                <a:solidFill>
                  <a:schemeClr val="dk2"/>
                </a:solidFill>
              </a:defRPr>
            </a:lvl6pPr>
            <a:lvl7pPr lvl="6" algn="r">
              <a:buNone/>
              <a:defRPr sz="3700">
                <a:solidFill>
                  <a:schemeClr val="dk2"/>
                </a:solidFill>
              </a:defRPr>
            </a:lvl7pPr>
            <a:lvl8pPr lvl="7" algn="r">
              <a:buNone/>
              <a:defRPr sz="3700">
                <a:solidFill>
                  <a:schemeClr val="dk2"/>
                </a:solidFill>
              </a:defRPr>
            </a:lvl8pPr>
            <a:lvl9pPr lvl="8" algn="r">
              <a:buNone/>
              <a:defRPr sz="3700">
                <a:solidFill>
                  <a:schemeClr val="dk2"/>
                </a:solidFill>
              </a:defRPr>
            </a:lvl9pPr>
          </a:lstStyle>
          <a:p>
            <a:pPr indent="0" lvl="0" marL="0" rtl="0" algn="r">
              <a:spcBef>
                <a:spcPts val="0"/>
              </a:spcBef>
              <a:spcAft>
                <a:spcPts val="0"/>
              </a:spcAft>
              <a:buNone/>
            </a:pPr>
            <a:fld id="{00000000-1234-1234-1234-123412341234}" type="slidenum">
              <a:rPr lang="pt-B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61" name="Shape 61"/>
        <p:cNvGrpSpPr/>
        <p:nvPr/>
      </p:nvGrpSpPr>
      <p:grpSpPr>
        <a:xfrm>
          <a:off x="0" y="0"/>
          <a:ext cx="0" cy="0"/>
          <a:chOff x="0" y="0"/>
          <a:chExt cx="0" cy="0"/>
        </a:xfrm>
      </p:grpSpPr>
      <p:sp>
        <p:nvSpPr>
          <p:cNvPr id="62" name="Google Shape;62;p1"/>
          <p:cNvSpPr/>
          <p:nvPr/>
        </p:nvSpPr>
        <p:spPr>
          <a:xfrm>
            <a:off x="857042" y="9803283"/>
            <a:ext cx="9414600" cy="26315700"/>
          </a:xfrm>
          <a:prstGeom prst="rect">
            <a:avLst/>
          </a:prstGeom>
          <a:noFill/>
          <a:ln>
            <a:noFill/>
          </a:ln>
        </p:spPr>
        <p:txBody>
          <a:bodyPr anchorCtr="0" anchor="t" bIns="45150" lIns="90325" spcFirstLastPara="1" rIns="90325" wrap="square" tIns="45150">
            <a:noAutofit/>
          </a:bodyPr>
          <a:lstStyle/>
          <a:p>
            <a:pPr indent="0" lvl="0" marL="0" marR="0" rtl="0" algn="just">
              <a:lnSpc>
                <a:spcPct val="150000"/>
              </a:lnSpc>
              <a:spcBef>
                <a:spcPts val="0"/>
              </a:spcBef>
              <a:spcAft>
                <a:spcPts val="0"/>
              </a:spcAft>
              <a:buNone/>
            </a:pPr>
            <a:r>
              <a:rPr b="1" i="0" lang="pt-BR" sz="4200" u="none" cap="none" strike="noStrike">
                <a:solidFill>
                  <a:srgbClr val="4FAB78"/>
                </a:solidFill>
                <a:latin typeface="Gill Sans"/>
                <a:ea typeface="Gill Sans"/>
                <a:cs typeface="Gill Sans"/>
                <a:sym typeface="Gill Sans"/>
              </a:rPr>
              <a:t>TÓPICO 1</a:t>
            </a:r>
            <a:endParaRPr sz="1000">
              <a:solidFill>
                <a:srgbClr val="4FAB78"/>
              </a:solidFill>
            </a:endParaRPr>
          </a:p>
          <a:p>
            <a:pPr indent="0" lvl="0" marL="0" marR="0" rtl="0" algn="just">
              <a:lnSpc>
                <a:spcPct val="150000"/>
              </a:lnSpc>
              <a:spcBef>
                <a:spcPts val="0"/>
              </a:spcBef>
              <a:spcAft>
                <a:spcPts val="0"/>
              </a:spcAft>
              <a:buNone/>
            </a:pPr>
            <a:r>
              <a:rPr b="0" i="0" lang="pt-BR" sz="2800" u="none" cap="none" strike="noStrike">
                <a:solidFill>
                  <a:srgbClr val="000000"/>
                </a:solidFill>
                <a:latin typeface="Gill Sans"/>
                <a:ea typeface="Gill Sans"/>
                <a:cs typeface="Gill Sans"/>
                <a:sym typeface="Gill Sans"/>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endParaRPr sz="1000"/>
          </a:p>
          <a:p>
            <a:pPr indent="0" lvl="0" marL="0" marR="0" rtl="0" algn="just">
              <a:lnSpc>
                <a:spcPct val="150000"/>
              </a:lnSpc>
              <a:spcBef>
                <a:spcPts val="0"/>
              </a:spcBef>
              <a:spcAft>
                <a:spcPts val="0"/>
              </a:spcAft>
              <a:buNone/>
            </a:pPr>
            <a:r>
              <a:rPr b="0" i="0" lang="pt-BR" sz="2800" u="none" cap="none" strike="noStrike">
                <a:solidFill>
                  <a:srgbClr val="000000"/>
                </a:solidFill>
                <a:latin typeface="Gill Sans"/>
                <a:ea typeface="Gill Sans"/>
                <a:cs typeface="Gill Sans"/>
                <a:sym typeface="Gill Sans"/>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endParaRPr sz="1000"/>
          </a:p>
          <a:p>
            <a:pPr indent="0" lvl="0" marL="0" marR="0" rtl="0" algn="just">
              <a:lnSpc>
                <a:spcPct val="150000"/>
              </a:lnSpc>
              <a:spcBef>
                <a:spcPts val="0"/>
              </a:spcBef>
              <a:spcAft>
                <a:spcPts val="0"/>
              </a:spcAft>
              <a:buNone/>
            </a:pPr>
            <a:r>
              <a:t/>
            </a:r>
            <a:endParaRPr b="0" i="0" sz="2800" u="none" cap="none" strike="noStrike">
              <a:solidFill>
                <a:srgbClr val="000000"/>
              </a:solidFill>
              <a:latin typeface="Gill Sans"/>
              <a:ea typeface="Gill Sans"/>
              <a:cs typeface="Gill Sans"/>
              <a:sym typeface="Gill Sans"/>
            </a:endParaRPr>
          </a:p>
          <a:p>
            <a:pPr indent="0" lvl="0" marL="0" marR="0" rtl="0" algn="just">
              <a:lnSpc>
                <a:spcPct val="150000"/>
              </a:lnSpc>
              <a:spcBef>
                <a:spcPts val="0"/>
              </a:spcBef>
              <a:spcAft>
                <a:spcPts val="0"/>
              </a:spcAft>
              <a:buNone/>
            </a:pPr>
            <a:r>
              <a:rPr b="1" i="0" lang="pt-BR" sz="4200" u="none" cap="none" strike="noStrike">
                <a:solidFill>
                  <a:srgbClr val="4FAB78"/>
                </a:solidFill>
                <a:latin typeface="Gill Sans"/>
                <a:ea typeface="Gill Sans"/>
                <a:cs typeface="Gill Sans"/>
                <a:sym typeface="Gill Sans"/>
              </a:rPr>
              <a:t>TÓPICO 2</a:t>
            </a:r>
            <a:endParaRPr sz="1000">
              <a:solidFill>
                <a:srgbClr val="4FAB78"/>
              </a:solidFill>
            </a:endParaRPr>
          </a:p>
          <a:p>
            <a:pPr indent="0" lvl="0" marL="0" marR="0" rtl="0" algn="just">
              <a:lnSpc>
                <a:spcPct val="150000"/>
              </a:lnSpc>
              <a:spcBef>
                <a:spcPts val="0"/>
              </a:spcBef>
              <a:spcAft>
                <a:spcPts val="0"/>
              </a:spcAft>
              <a:buNone/>
            </a:pPr>
            <a:r>
              <a:rPr b="0" i="0" lang="pt-BR" sz="2800" u="none" cap="none" strike="noStrike">
                <a:solidFill>
                  <a:srgbClr val="000000"/>
                </a:solidFill>
                <a:latin typeface="Gill Sans"/>
                <a:ea typeface="Gill Sans"/>
                <a:cs typeface="Gill Sans"/>
                <a:sym typeface="Gill Sans"/>
              </a:rPr>
              <a:t>"Lorem ipsum dolor sit amet, consectetur adipiscing elit, sed do eiusmod tempor incididunt ut labore et dolore magna aliqua. Ut enim ad minim veniam, quis nostrud exercitation ullamco laboris nisi ut aliquip ex ea commodo consequat. </a:t>
            </a:r>
            <a:endParaRPr sz="1000"/>
          </a:p>
          <a:p>
            <a:pPr indent="0" lvl="0" marL="0" marR="0" rtl="0" algn="just">
              <a:lnSpc>
                <a:spcPct val="150000"/>
              </a:lnSpc>
              <a:spcBef>
                <a:spcPts val="0"/>
              </a:spcBef>
              <a:spcAft>
                <a:spcPts val="0"/>
              </a:spcAft>
              <a:buNone/>
            </a:pPr>
            <a:r>
              <a:t/>
            </a:r>
            <a:endParaRPr b="0" i="0" sz="2800" u="none" cap="none" strike="noStrike">
              <a:solidFill>
                <a:srgbClr val="000000"/>
              </a:solidFill>
              <a:latin typeface="Gill Sans"/>
              <a:ea typeface="Gill Sans"/>
              <a:cs typeface="Gill Sans"/>
              <a:sym typeface="Gill Sans"/>
            </a:endParaRPr>
          </a:p>
          <a:p>
            <a:pPr indent="0" lvl="0" marL="0" marR="0" rtl="0" algn="just">
              <a:lnSpc>
                <a:spcPct val="150000"/>
              </a:lnSpc>
              <a:spcBef>
                <a:spcPts val="0"/>
              </a:spcBef>
              <a:spcAft>
                <a:spcPts val="0"/>
              </a:spcAft>
              <a:buNone/>
            </a:pPr>
            <a:r>
              <a:t/>
            </a:r>
            <a:endParaRPr b="0" i="0" sz="2800" u="none" cap="none" strike="noStrike">
              <a:solidFill>
                <a:srgbClr val="000000"/>
              </a:solidFill>
              <a:latin typeface="Gill Sans"/>
              <a:ea typeface="Gill Sans"/>
              <a:cs typeface="Gill Sans"/>
              <a:sym typeface="Gill Sans"/>
            </a:endParaRPr>
          </a:p>
          <a:p>
            <a:pPr indent="0" lvl="0" marL="0" marR="0" rtl="0" algn="just">
              <a:lnSpc>
                <a:spcPct val="150000"/>
              </a:lnSpc>
              <a:spcBef>
                <a:spcPts val="0"/>
              </a:spcBef>
              <a:spcAft>
                <a:spcPts val="0"/>
              </a:spcAft>
              <a:buNone/>
            </a:pPr>
            <a:r>
              <a:t/>
            </a:r>
            <a:endParaRPr b="0" i="0" sz="2800" u="none" cap="none" strike="noStrike">
              <a:solidFill>
                <a:srgbClr val="000000"/>
              </a:solidFill>
              <a:latin typeface="Gill Sans"/>
              <a:ea typeface="Gill Sans"/>
              <a:cs typeface="Gill Sans"/>
              <a:sym typeface="Gill Sans"/>
            </a:endParaRPr>
          </a:p>
          <a:p>
            <a:pPr indent="0" lvl="0" marL="0" marR="0" rtl="0" algn="just">
              <a:lnSpc>
                <a:spcPct val="150000"/>
              </a:lnSpc>
              <a:spcBef>
                <a:spcPts val="0"/>
              </a:spcBef>
              <a:spcAft>
                <a:spcPts val="0"/>
              </a:spcAft>
              <a:buNone/>
            </a:pPr>
            <a:r>
              <a:t/>
            </a:r>
            <a:endParaRPr b="0" i="0" sz="2800" u="none" cap="none" strike="noStrike">
              <a:solidFill>
                <a:srgbClr val="000000"/>
              </a:solidFill>
              <a:latin typeface="Gill Sans"/>
              <a:ea typeface="Gill Sans"/>
              <a:cs typeface="Gill Sans"/>
              <a:sym typeface="Gill Sans"/>
            </a:endParaRPr>
          </a:p>
          <a:p>
            <a:pPr indent="0" lvl="0" marL="0" marR="0" rtl="0" algn="just">
              <a:lnSpc>
                <a:spcPct val="150000"/>
              </a:lnSpc>
              <a:spcBef>
                <a:spcPts val="0"/>
              </a:spcBef>
              <a:spcAft>
                <a:spcPts val="0"/>
              </a:spcAft>
              <a:buNone/>
            </a:pPr>
            <a:r>
              <a:t/>
            </a:r>
            <a:endParaRPr b="0" i="0" sz="2000" u="none" cap="none" strike="noStrike">
              <a:solidFill>
                <a:srgbClr val="000000"/>
              </a:solidFill>
              <a:latin typeface="Gill Sans"/>
              <a:ea typeface="Gill Sans"/>
              <a:cs typeface="Gill Sans"/>
              <a:sym typeface="Gill Sans"/>
            </a:endParaRPr>
          </a:p>
          <a:p>
            <a:pPr indent="0" lvl="0" marL="0" marR="0" rtl="0" algn="just">
              <a:lnSpc>
                <a:spcPct val="150000"/>
              </a:lnSpc>
              <a:spcBef>
                <a:spcPts val="0"/>
              </a:spcBef>
              <a:spcAft>
                <a:spcPts val="0"/>
              </a:spcAft>
              <a:buNone/>
            </a:pPr>
            <a:r>
              <a:t/>
            </a:r>
            <a:endParaRPr b="0" i="0" sz="2500" u="none" cap="none" strike="noStrike">
              <a:solidFill>
                <a:srgbClr val="000000"/>
              </a:solidFill>
              <a:latin typeface="Gill Sans"/>
              <a:ea typeface="Gill Sans"/>
              <a:cs typeface="Gill Sans"/>
              <a:sym typeface="Gill Sans"/>
            </a:endParaRPr>
          </a:p>
          <a:p>
            <a:pPr indent="0" lvl="0" marL="0" marR="0" rtl="0" algn="just">
              <a:lnSpc>
                <a:spcPct val="150000"/>
              </a:lnSpc>
              <a:spcBef>
                <a:spcPts val="0"/>
              </a:spcBef>
              <a:spcAft>
                <a:spcPts val="0"/>
              </a:spcAft>
              <a:buNone/>
            </a:pPr>
            <a:r>
              <a:rPr b="0" i="0" lang="pt-BR" sz="2500" u="none" cap="none" strike="noStrike">
                <a:solidFill>
                  <a:srgbClr val="000000"/>
                </a:solidFill>
                <a:latin typeface="Gill Sans"/>
                <a:ea typeface="Gill Sans"/>
                <a:cs typeface="Gill Sans"/>
                <a:sym typeface="Gill Sans"/>
              </a:rPr>
              <a:t>Fig. 1 Legenda Legenda Legenda Legenda Legenda Legenda Legenda Legenda Legenda Legenda Legenda Legenda Legenda Legenda Legenda Legenda  Legenda Legenda Legenda Legenda Legenda Legenda Legenda Legenda </a:t>
            </a:r>
            <a:endParaRPr sz="1000"/>
          </a:p>
          <a:p>
            <a:pPr indent="0" lvl="0" marL="0" marR="0" rtl="0" algn="just">
              <a:lnSpc>
                <a:spcPct val="150000"/>
              </a:lnSpc>
              <a:spcBef>
                <a:spcPts val="0"/>
              </a:spcBef>
              <a:spcAft>
                <a:spcPts val="0"/>
              </a:spcAft>
              <a:buNone/>
            </a:pPr>
            <a:r>
              <a:rPr b="0" i="0" lang="pt-BR" sz="2000" u="none" cap="none" strike="noStrike">
                <a:solidFill>
                  <a:srgbClr val="000000"/>
                </a:solidFill>
                <a:latin typeface="Gill Sans"/>
                <a:ea typeface="Gill Sans"/>
                <a:cs typeface="Gill Sans"/>
                <a:sym typeface="Gill Sans"/>
              </a:rPr>
              <a:t> </a:t>
            </a:r>
            <a:endParaRPr sz="1000"/>
          </a:p>
          <a:p>
            <a:pPr indent="0" lvl="0" marL="0" marR="0" rtl="0" algn="just">
              <a:lnSpc>
                <a:spcPct val="150000"/>
              </a:lnSpc>
              <a:spcBef>
                <a:spcPts val="0"/>
              </a:spcBef>
              <a:spcAft>
                <a:spcPts val="0"/>
              </a:spcAft>
              <a:buNone/>
            </a:pPr>
            <a:r>
              <a:t/>
            </a:r>
            <a:endParaRPr b="0" i="0" sz="2000" u="none" cap="none" strike="noStrike">
              <a:solidFill>
                <a:srgbClr val="000000"/>
              </a:solidFill>
              <a:latin typeface="Gill Sans"/>
              <a:ea typeface="Gill Sans"/>
              <a:cs typeface="Gill Sans"/>
              <a:sym typeface="Gill Sans"/>
            </a:endParaRPr>
          </a:p>
          <a:p>
            <a:pPr indent="0" lvl="0" marL="0" marR="0" rtl="0" algn="just">
              <a:lnSpc>
                <a:spcPct val="150000"/>
              </a:lnSpc>
              <a:spcBef>
                <a:spcPts val="0"/>
              </a:spcBef>
              <a:spcAft>
                <a:spcPts val="0"/>
              </a:spcAft>
              <a:buNone/>
            </a:pPr>
            <a:r>
              <a:t/>
            </a:r>
            <a:endParaRPr b="1" i="0" sz="3500" u="none" cap="none" strike="noStrike">
              <a:solidFill>
                <a:srgbClr val="11678C"/>
              </a:solidFill>
              <a:latin typeface="Gill Sans"/>
              <a:ea typeface="Gill Sans"/>
              <a:cs typeface="Gill Sans"/>
              <a:sym typeface="Gill Sans"/>
            </a:endParaRPr>
          </a:p>
          <a:p>
            <a:pPr indent="0" lvl="0" marL="0" marR="0" rtl="0" algn="just">
              <a:lnSpc>
                <a:spcPct val="150000"/>
              </a:lnSpc>
              <a:spcBef>
                <a:spcPts val="0"/>
              </a:spcBef>
              <a:spcAft>
                <a:spcPts val="0"/>
              </a:spcAft>
              <a:buNone/>
            </a:pPr>
            <a:r>
              <a:t/>
            </a:r>
            <a:endParaRPr b="1" i="0" sz="3500" u="none" cap="none" strike="noStrike">
              <a:solidFill>
                <a:srgbClr val="11678C"/>
              </a:solidFill>
              <a:latin typeface="Gill Sans"/>
              <a:ea typeface="Gill Sans"/>
              <a:cs typeface="Gill Sans"/>
              <a:sym typeface="Gill Sans"/>
            </a:endParaRPr>
          </a:p>
        </p:txBody>
      </p:sp>
      <p:sp>
        <p:nvSpPr>
          <p:cNvPr id="63" name="Google Shape;63;p1"/>
          <p:cNvSpPr txBox="1"/>
          <p:nvPr/>
        </p:nvSpPr>
        <p:spPr>
          <a:xfrm>
            <a:off x="0" y="5894242"/>
            <a:ext cx="20574000" cy="799200"/>
          </a:xfrm>
          <a:prstGeom prst="rect">
            <a:avLst/>
          </a:prstGeom>
          <a:noFill/>
          <a:ln>
            <a:noFill/>
          </a:ln>
        </p:spPr>
        <p:txBody>
          <a:bodyPr anchorCtr="0" anchor="t" bIns="45150" lIns="90325" spcFirstLastPara="1" rIns="90325" wrap="square" tIns="45150">
            <a:spAutoFit/>
          </a:bodyPr>
          <a:lstStyle/>
          <a:p>
            <a:pPr indent="0" lvl="0" marL="0" marR="0" rtl="0" algn="ctr">
              <a:spcBef>
                <a:spcPts val="0"/>
              </a:spcBef>
              <a:spcAft>
                <a:spcPts val="0"/>
              </a:spcAft>
              <a:buNone/>
            </a:pPr>
            <a:r>
              <a:rPr b="1" i="0" lang="pt-BR" sz="4600" u="none" cap="none" strike="noStrike">
                <a:solidFill>
                  <a:schemeClr val="dk1"/>
                </a:solidFill>
                <a:latin typeface="Gill Sans"/>
                <a:ea typeface="Gill Sans"/>
                <a:cs typeface="Gill Sans"/>
                <a:sym typeface="Gill Sans"/>
              </a:rPr>
              <a:t>TÍTULO DO TRABALHO CIENTÍFICO</a:t>
            </a:r>
            <a:endParaRPr sz="1000"/>
          </a:p>
        </p:txBody>
      </p:sp>
      <p:sp>
        <p:nvSpPr>
          <p:cNvPr id="64" name="Google Shape;64;p1"/>
          <p:cNvSpPr txBox="1"/>
          <p:nvPr/>
        </p:nvSpPr>
        <p:spPr>
          <a:xfrm>
            <a:off x="-9944" y="6918580"/>
            <a:ext cx="20593800" cy="1076400"/>
          </a:xfrm>
          <a:prstGeom prst="rect">
            <a:avLst/>
          </a:prstGeom>
          <a:noFill/>
          <a:ln>
            <a:noFill/>
          </a:ln>
        </p:spPr>
        <p:txBody>
          <a:bodyPr anchorCtr="0" anchor="t" bIns="45150" lIns="90325" spcFirstLastPara="1" rIns="90325" wrap="square" tIns="45150">
            <a:spAutoFit/>
          </a:bodyPr>
          <a:lstStyle/>
          <a:p>
            <a:pPr indent="0" lvl="0" marL="0" marR="0" rtl="0" algn="ctr">
              <a:spcBef>
                <a:spcPts val="0"/>
              </a:spcBef>
              <a:spcAft>
                <a:spcPts val="0"/>
              </a:spcAft>
              <a:buNone/>
            </a:pPr>
            <a:r>
              <a:rPr b="0" i="0" lang="pt-BR" sz="3200" u="none" cap="none" strike="noStrike">
                <a:solidFill>
                  <a:schemeClr val="dk1"/>
                </a:solidFill>
                <a:latin typeface="Gill Sans"/>
                <a:ea typeface="Gill Sans"/>
                <a:cs typeface="Gill Sans"/>
                <a:sym typeface="Gill Sans"/>
              </a:rPr>
              <a:t>Nome dos Autores</a:t>
            </a:r>
            <a:endParaRPr sz="1000"/>
          </a:p>
          <a:p>
            <a:pPr indent="0" lvl="0" marL="0" marR="0" rtl="0" algn="ctr">
              <a:spcBef>
                <a:spcPts val="0"/>
              </a:spcBef>
              <a:spcAft>
                <a:spcPts val="0"/>
              </a:spcAft>
              <a:buNone/>
            </a:pPr>
            <a:r>
              <a:rPr b="0" i="0" lang="pt-BR" sz="3200" u="none" cap="none" strike="noStrike">
                <a:solidFill>
                  <a:schemeClr val="dk1"/>
                </a:solidFill>
                <a:latin typeface="Gill Sans"/>
                <a:ea typeface="Gill Sans"/>
                <a:cs typeface="Gill Sans"/>
                <a:sym typeface="Gill Sans"/>
              </a:rPr>
              <a:t>Orientação</a:t>
            </a:r>
            <a:endParaRPr sz="1000"/>
          </a:p>
        </p:txBody>
      </p:sp>
      <p:sp>
        <p:nvSpPr>
          <p:cNvPr id="65" name="Google Shape;65;p1"/>
          <p:cNvSpPr txBox="1"/>
          <p:nvPr/>
        </p:nvSpPr>
        <p:spPr>
          <a:xfrm>
            <a:off x="15361" y="8268680"/>
            <a:ext cx="20543400" cy="583800"/>
          </a:xfrm>
          <a:prstGeom prst="rect">
            <a:avLst/>
          </a:prstGeom>
          <a:noFill/>
          <a:ln>
            <a:noFill/>
          </a:ln>
        </p:spPr>
        <p:txBody>
          <a:bodyPr anchorCtr="0" anchor="t" bIns="45150" lIns="90325" spcFirstLastPara="1" rIns="90325" wrap="square" tIns="45150">
            <a:spAutoFit/>
          </a:bodyPr>
          <a:lstStyle/>
          <a:p>
            <a:pPr indent="0" lvl="0" marL="0" marR="0" rtl="0" algn="ctr">
              <a:spcBef>
                <a:spcPts val="0"/>
              </a:spcBef>
              <a:spcAft>
                <a:spcPts val="0"/>
              </a:spcAft>
              <a:buNone/>
            </a:pPr>
            <a:r>
              <a:rPr b="0" i="0" lang="pt-BR" sz="3200" u="none" cap="none" strike="noStrike">
                <a:solidFill>
                  <a:schemeClr val="dk1"/>
                </a:solidFill>
                <a:latin typeface="Gill Sans"/>
                <a:ea typeface="Gill Sans"/>
                <a:cs typeface="Gill Sans"/>
                <a:sym typeface="Gill Sans"/>
              </a:rPr>
              <a:t>Instituição de ensino</a:t>
            </a:r>
            <a:endParaRPr sz="1000"/>
          </a:p>
        </p:txBody>
      </p:sp>
      <p:sp>
        <p:nvSpPr>
          <p:cNvPr id="66" name="Google Shape;66;p1"/>
          <p:cNvSpPr/>
          <p:nvPr/>
        </p:nvSpPr>
        <p:spPr>
          <a:xfrm>
            <a:off x="857042" y="26986583"/>
            <a:ext cx="9414600" cy="3845400"/>
          </a:xfrm>
          <a:prstGeom prst="rect">
            <a:avLst/>
          </a:prstGeom>
          <a:solidFill>
            <a:srgbClr val="4FAB78"/>
          </a:solidFill>
          <a:ln>
            <a:noFill/>
          </a:ln>
        </p:spPr>
        <p:txBody>
          <a:bodyPr anchorCtr="0" anchor="ctr" bIns="45150" lIns="90325" spcFirstLastPara="1" rIns="90325" wrap="square" tIns="45150">
            <a:noAutofit/>
          </a:bodyPr>
          <a:lstStyle/>
          <a:p>
            <a:pPr indent="0" lvl="0" marL="0" marR="0" rtl="0" algn="ctr">
              <a:spcBef>
                <a:spcPts val="0"/>
              </a:spcBef>
              <a:spcAft>
                <a:spcPts val="0"/>
              </a:spcAft>
              <a:buNone/>
            </a:pPr>
            <a:r>
              <a:rPr b="0" i="0" lang="pt-BR" sz="3500" u="none" cap="none" strike="noStrike">
                <a:solidFill>
                  <a:schemeClr val="dk1"/>
                </a:solidFill>
                <a:latin typeface="Gill Sans"/>
                <a:ea typeface="Gill Sans"/>
                <a:cs typeface="Gill Sans"/>
                <a:sym typeface="Gill Sans"/>
              </a:rPr>
              <a:t>IMAGEM</a:t>
            </a:r>
            <a:endParaRPr sz="1000"/>
          </a:p>
          <a:p>
            <a:pPr indent="0" lvl="0" marL="0" marR="0" rtl="0" algn="ctr">
              <a:spcBef>
                <a:spcPts val="0"/>
              </a:spcBef>
              <a:spcAft>
                <a:spcPts val="0"/>
              </a:spcAft>
              <a:buNone/>
            </a:pPr>
            <a:r>
              <a:rPr b="0" i="0" lang="pt-BR" sz="3500" u="none" cap="none" strike="noStrike">
                <a:solidFill>
                  <a:schemeClr val="dk1"/>
                </a:solidFill>
                <a:latin typeface="Gill Sans"/>
                <a:ea typeface="Gill Sans"/>
                <a:cs typeface="Gill Sans"/>
                <a:sym typeface="Gill Sans"/>
              </a:rPr>
              <a:t>GRÁFICO</a:t>
            </a:r>
            <a:endParaRPr sz="1000"/>
          </a:p>
          <a:p>
            <a:pPr indent="0" lvl="0" marL="0" marR="0" rtl="0" algn="ctr">
              <a:spcBef>
                <a:spcPts val="0"/>
              </a:spcBef>
              <a:spcAft>
                <a:spcPts val="0"/>
              </a:spcAft>
              <a:buNone/>
            </a:pPr>
            <a:r>
              <a:rPr b="0" i="0" lang="pt-BR" sz="3500" u="none" cap="none" strike="noStrike">
                <a:solidFill>
                  <a:schemeClr val="dk1"/>
                </a:solidFill>
                <a:latin typeface="Gill Sans"/>
                <a:ea typeface="Gill Sans"/>
                <a:cs typeface="Gill Sans"/>
                <a:sym typeface="Gill Sans"/>
              </a:rPr>
              <a:t>TABELA</a:t>
            </a:r>
            <a:endParaRPr sz="1000"/>
          </a:p>
        </p:txBody>
      </p:sp>
      <p:sp>
        <p:nvSpPr>
          <p:cNvPr id="67" name="Google Shape;67;p1"/>
          <p:cNvSpPr txBox="1"/>
          <p:nvPr/>
        </p:nvSpPr>
        <p:spPr>
          <a:xfrm>
            <a:off x="30722" y="8881641"/>
            <a:ext cx="20543400" cy="583800"/>
          </a:xfrm>
          <a:prstGeom prst="rect">
            <a:avLst/>
          </a:prstGeom>
          <a:noFill/>
          <a:ln>
            <a:noFill/>
          </a:ln>
        </p:spPr>
        <p:txBody>
          <a:bodyPr anchorCtr="0" anchor="t" bIns="45150" lIns="90325" spcFirstLastPara="1" rIns="90325" wrap="square" tIns="45150">
            <a:spAutoFit/>
          </a:bodyPr>
          <a:lstStyle/>
          <a:p>
            <a:pPr indent="0" lvl="0" marL="0" marR="0" rtl="0" algn="ctr">
              <a:spcBef>
                <a:spcPts val="0"/>
              </a:spcBef>
              <a:spcAft>
                <a:spcPts val="0"/>
              </a:spcAft>
              <a:buNone/>
            </a:pPr>
            <a:r>
              <a:rPr b="0" i="0" lang="pt-BR" sz="3200" u="none" cap="none" strike="noStrike">
                <a:solidFill>
                  <a:schemeClr val="dk1"/>
                </a:solidFill>
                <a:latin typeface="Gill Sans"/>
                <a:ea typeface="Gill Sans"/>
                <a:cs typeface="Gill Sans"/>
                <a:sym typeface="Gill Sans"/>
              </a:rPr>
              <a:t>Palavras-Chave:</a:t>
            </a:r>
            <a:endParaRPr sz="1000"/>
          </a:p>
        </p:txBody>
      </p:sp>
      <p:sp>
        <p:nvSpPr>
          <p:cNvPr id="68" name="Google Shape;68;p1"/>
          <p:cNvSpPr txBox="1"/>
          <p:nvPr/>
        </p:nvSpPr>
        <p:spPr>
          <a:xfrm>
            <a:off x="31859768" y="23454339"/>
            <a:ext cx="117300" cy="342300"/>
          </a:xfrm>
          <a:prstGeom prst="rect">
            <a:avLst/>
          </a:prstGeom>
          <a:noFill/>
          <a:ln>
            <a:noFill/>
          </a:ln>
        </p:spPr>
        <p:txBody>
          <a:bodyPr anchorCtr="0" anchor="t" bIns="32250" lIns="64500" spcFirstLastPara="1" rIns="64500" wrap="square" tIns="3225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69" name="Google Shape;69;p1"/>
          <p:cNvSpPr txBox="1"/>
          <p:nvPr/>
        </p:nvSpPr>
        <p:spPr>
          <a:xfrm>
            <a:off x="0" y="4750613"/>
            <a:ext cx="20558700" cy="614400"/>
          </a:xfrm>
          <a:prstGeom prst="rect">
            <a:avLst/>
          </a:prstGeom>
          <a:noFill/>
          <a:ln>
            <a:noFill/>
          </a:ln>
        </p:spPr>
        <p:txBody>
          <a:bodyPr anchorCtr="0" anchor="t" bIns="45150" lIns="90325" spcFirstLastPara="1" rIns="90325" wrap="square" tIns="45150">
            <a:spAutoFit/>
          </a:bodyPr>
          <a:lstStyle/>
          <a:p>
            <a:pPr indent="0" lvl="0" marL="0" marR="0" rtl="0" algn="ctr">
              <a:spcBef>
                <a:spcPts val="0"/>
              </a:spcBef>
              <a:spcAft>
                <a:spcPts val="0"/>
              </a:spcAft>
              <a:buNone/>
            </a:pPr>
            <a:r>
              <a:rPr b="1" lang="pt-BR" sz="3400">
                <a:solidFill>
                  <a:srgbClr val="4FAB78"/>
                </a:solidFill>
                <a:latin typeface="Gill Sans"/>
                <a:ea typeface="Gill Sans"/>
                <a:cs typeface="Gill Sans"/>
                <a:sym typeface="Gill Sans"/>
              </a:rPr>
              <a:t>Graduação ou Pós Graduação..., tipo de estudo (original, revisão...), área científica (clínica, cirurgia...)</a:t>
            </a:r>
            <a:endParaRPr sz="1000">
              <a:solidFill>
                <a:srgbClr val="4FAB78"/>
              </a:solidFill>
            </a:endParaRPr>
          </a:p>
        </p:txBody>
      </p:sp>
      <p:sp>
        <p:nvSpPr>
          <p:cNvPr id="70" name="Google Shape;70;p1"/>
          <p:cNvSpPr txBox="1"/>
          <p:nvPr/>
        </p:nvSpPr>
        <p:spPr>
          <a:xfrm rot="3494763">
            <a:off x="-2750372" y="16151198"/>
            <a:ext cx="32065139" cy="227895"/>
          </a:xfrm>
          <a:prstGeom prst="rect">
            <a:avLst/>
          </a:prstGeom>
          <a:noFill/>
          <a:ln>
            <a:noFill/>
          </a:ln>
        </p:spPr>
        <p:txBody>
          <a:bodyPr anchorCtr="0" anchor="t" bIns="32250" lIns="64500" spcFirstLastPara="1" rIns="64500" wrap="square" tIns="32250">
            <a:spAutoFit/>
          </a:bodyPr>
          <a:lstStyle/>
          <a:p>
            <a:pPr indent="0" lvl="0" marL="0" marR="0" rtl="0" algn="ctr">
              <a:spcBef>
                <a:spcPts val="0"/>
              </a:spcBef>
              <a:spcAft>
                <a:spcPts val="0"/>
              </a:spcAft>
              <a:buNone/>
            </a:pPr>
            <a:r>
              <a:t/>
            </a:r>
            <a:endParaRPr sz="1000"/>
          </a:p>
        </p:txBody>
      </p:sp>
      <p:sp>
        <p:nvSpPr>
          <p:cNvPr id="71" name="Google Shape;71;p1"/>
          <p:cNvSpPr/>
          <p:nvPr/>
        </p:nvSpPr>
        <p:spPr>
          <a:xfrm>
            <a:off x="17710899" y="409313"/>
            <a:ext cx="2298600" cy="1231500"/>
          </a:xfrm>
          <a:prstGeom prst="trapezoid">
            <a:avLst>
              <a:gd fmla="val 25000" name="adj"/>
            </a:avLst>
          </a:prstGeom>
          <a:solidFill>
            <a:schemeClr val="lt1"/>
          </a:solidFill>
          <a:ln>
            <a:noFill/>
          </a:ln>
        </p:spPr>
        <p:txBody>
          <a:bodyPr anchorCtr="0" anchor="ctr" bIns="32250" lIns="64500" spcFirstLastPara="1" rIns="64500" wrap="square" tIns="32250">
            <a:noAutofit/>
          </a:bodyPr>
          <a:lstStyle/>
          <a:p>
            <a:pPr indent="0" lvl="0" marL="0" marR="0" rtl="0" algn="ctr">
              <a:spcBef>
                <a:spcPts val="0"/>
              </a:spcBef>
              <a:spcAft>
                <a:spcPts val="0"/>
              </a:spcAft>
              <a:buNone/>
            </a:pPr>
            <a:r>
              <a:rPr lang="pt-BR" sz="5300">
                <a:solidFill>
                  <a:schemeClr val="dk1"/>
                </a:solidFill>
                <a:latin typeface="Gill Sans"/>
                <a:ea typeface="Gill Sans"/>
                <a:cs typeface="Gill Sans"/>
                <a:sym typeface="Gill Sans"/>
              </a:rPr>
              <a:t>000000</a:t>
            </a:r>
            <a:endParaRPr sz="1000"/>
          </a:p>
        </p:txBody>
      </p:sp>
      <p:sp>
        <p:nvSpPr>
          <p:cNvPr id="72" name="Google Shape;72;p1"/>
          <p:cNvSpPr txBox="1"/>
          <p:nvPr/>
        </p:nvSpPr>
        <p:spPr>
          <a:xfrm>
            <a:off x="14602525" y="5253084"/>
            <a:ext cx="4765200" cy="2928000"/>
          </a:xfrm>
          <a:prstGeom prst="rect">
            <a:avLst/>
          </a:prstGeom>
          <a:noFill/>
          <a:ln>
            <a:noFill/>
          </a:ln>
        </p:spPr>
        <p:txBody>
          <a:bodyPr anchorCtr="0" anchor="t" bIns="32250" lIns="64500" spcFirstLastPara="1" rIns="64500" wrap="square" tIns="32250">
            <a:spAutoFit/>
          </a:bodyPr>
          <a:lstStyle/>
          <a:p>
            <a:pPr indent="0" lvl="0" marL="0" marR="0" rtl="0" algn="ctr">
              <a:spcBef>
                <a:spcPts val="0"/>
              </a:spcBef>
              <a:spcAft>
                <a:spcPts val="0"/>
              </a:spcAft>
              <a:buNone/>
            </a:pPr>
            <a:r>
              <a:rPr lang="pt-BR" sz="5600">
                <a:solidFill>
                  <a:srgbClr val="FF0000"/>
                </a:solidFill>
                <a:latin typeface="Gill Sans"/>
                <a:ea typeface="Gill Sans"/>
                <a:cs typeface="Gill Sans"/>
                <a:sym typeface="Gill Sans"/>
              </a:rPr>
              <a:t>Colocar Número ID do Poster</a:t>
            </a:r>
            <a:endParaRPr sz="1000"/>
          </a:p>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pic>
        <p:nvPicPr>
          <p:cNvPr id="73" name="Google Shape;73;p1"/>
          <p:cNvPicPr preferRelativeResize="0"/>
          <p:nvPr/>
        </p:nvPicPr>
        <p:blipFill rotWithShape="1">
          <a:blip r:embed="rId4">
            <a:alphaModFix/>
          </a:blip>
          <a:srcRect b="0" l="0" r="0" t="0"/>
          <a:stretch/>
        </p:blipFill>
        <p:spPr>
          <a:xfrm>
            <a:off x="16965271" y="1589078"/>
            <a:ext cx="1301883" cy="732309"/>
          </a:xfrm>
          <a:prstGeom prst="rect">
            <a:avLst/>
          </a:prstGeom>
          <a:noFill/>
          <a:ln>
            <a:noFill/>
          </a:ln>
        </p:spPr>
      </p:pic>
      <p:cxnSp>
        <p:nvCxnSpPr>
          <p:cNvPr id="74" name="Google Shape;74;p1"/>
          <p:cNvCxnSpPr/>
          <p:nvPr/>
        </p:nvCxnSpPr>
        <p:spPr>
          <a:xfrm flipH="1">
            <a:off x="16984953" y="1471105"/>
            <a:ext cx="1364700" cy="3964200"/>
          </a:xfrm>
          <a:prstGeom prst="straightConnector1">
            <a:avLst/>
          </a:prstGeom>
          <a:noFill/>
          <a:ln cap="flat" cmpd="sng" w="57150">
            <a:solidFill>
              <a:srgbClr val="FF0000"/>
            </a:solidFill>
            <a:prstDash val="solid"/>
            <a:miter lim="800000"/>
            <a:headEnd len="sm" w="sm" type="none"/>
            <a:tailEnd len="sm" w="sm" type="none"/>
          </a:ln>
        </p:spPr>
      </p:cxnSp>
      <p:sp>
        <p:nvSpPr>
          <p:cNvPr id="75" name="Google Shape;75;p1"/>
          <p:cNvSpPr txBox="1"/>
          <p:nvPr/>
        </p:nvSpPr>
        <p:spPr>
          <a:xfrm>
            <a:off x="10594838" y="9803283"/>
            <a:ext cx="9414600" cy="21633600"/>
          </a:xfrm>
          <a:prstGeom prst="rect">
            <a:avLst/>
          </a:prstGeom>
          <a:noFill/>
          <a:ln>
            <a:noFill/>
          </a:ln>
        </p:spPr>
        <p:txBody>
          <a:bodyPr anchorCtr="0" anchor="t" bIns="64500" lIns="64500" spcFirstLastPara="1" rIns="64500" wrap="square" tIns="64500">
            <a:spAutoFit/>
          </a:bodyPr>
          <a:lstStyle/>
          <a:p>
            <a:pPr indent="0" lvl="0" marL="0" rtl="0" algn="just">
              <a:lnSpc>
                <a:spcPct val="150000"/>
              </a:lnSpc>
              <a:spcBef>
                <a:spcPts val="0"/>
              </a:spcBef>
              <a:spcAft>
                <a:spcPts val="0"/>
              </a:spcAft>
              <a:buNone/>
            </a:pPr>
            <a:r>
              <a:rPr b="1" lang="pt-BR" sz="4200">
                <a:solidFill>
                  <a:srgbClr val="4FAB78"/>
                </a:solidFill>
                <a:latin typeface="Gill Sans"/>
                <a:ea typeface="Gill Sans"/>
                <a:cs typeface="Gill Sans"/>
                <a:sym typeface="Gill Sans"/>
              </a:rPr>
              <a:t>TÓPICO 3</a:t>
            </a:r>
            <a:endParaRPr sz="1000">
              <a:solidFill>
                <a:srgbClr val="4FAB78"/>
              </a:solidFill>
            </a:endParaRPr>
          </a:p>
          <a:p>
            <a:pPr indent="0" lvl="0" marL="0" rtl="0" algn="just">
              <a:lnSpc>
                <a:spcPct val="150000"/>
              </a:lnSpc>
              <a:spcBef>
                <a:spcPts val="0"/>
              </a:spcBef>
              <a:spcAft>
                <a:spcPts val="0"/>
              </a:spcAft>
              <a:buNone/>
            </a:pPr>
            <a:r>
              <a:rPr lang="pt-BR" sz="2800">
                <a:solidFill>
                  <a:schemeClr val="dk1"/>
                </a:solidFill>
                <a:latin typeface="Gill Sans"/>
                <a:ea typeface="Gill Sans"/>
                <a:cs typeface="Gill Sans"/>
                <a:sym typeface="Gill Sans"/>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endParaRPr sz="1000">
              <a:solidFill>
                <a:schemeClr val="dk1"/>
              </a:solidFill>
            </a:endParaRPr>
          </a:p>
          <a:p>
            <a:pPr indent="0" lvl="0" marL="0" rtl="0" algn="just">
              <a:lnSpc>
                <a:spcPct val="150000"/>
              </a:lnSpc>
              <a:spcBef>
                <a:spcPts val="0"/>
              </a:spcBef>
              <a:spcAft>
                <a:spcPts val="0"/>
              </a:spcAft>
              <a:buNone/>
            </a:pPr>
            <a:r>
              <a:rPr lang="pt-BR" sz="2800">
                <a:solidFill>
                  <a:schemeClr val="dk1"/>
                </a:solidFill>
                <a:latin typeface="Gill Sans"/>
                <a:ea typeface="Gill Sans"/>
                <a:cs typeface="Gill Sans"/>
                <a:sym typeface="Gill Sans"/>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endParaRPr sz="1000">
              <a:solidFill>
                <a:schemeClr val="dk1"/>
              </a:solidFill>
            </a:endParaRPr>
          </a:p>
          <a:p>
            <a:pPr indent="0" lvl="0" marL="0" rtl="0" algn="just">
              <a:lnSpc>
                <a:spcPct val="150000"/>
              </a:lnSpc>
              <a:spcBef>
                <a:spcPts val="0"/>
              </a:spcBef>
              <a:spcAft>
                <a:spcPts val="0"/>
              </a:spcAft>
              <a:buNone/>
            </a:pPr>
            <a:r>
              <a:t/>
            </a:r>
            <a:endParaRPr b="1" sz="2500">
              <a:solidFill>
                <a:srgbClr val="11678C"/>
              </a:solidFill>
              <a:latin typeface="Gill Sans"/>
              <a:ea typeface="Gill Sans"/>
              <a:cs typeface="Gill Sans"/>
              <a:sym typeface="Gill Sans"/>
            </a:endParaRPr>
          </a:p>
          <a:p>
            <a:pPr indent="0" lvl="0" marL="419100" rtl="0" algn="just">
              <a:lnSpc>
                <a:spcPct val="150000"/>
              </a:lnSpc>
              <a:spcBef>
                <a:spcPts val="0"/>
              </a:spcBef>
              <a:spcAft>
                <a:spcPts val="0"/>
              </a:spcAft>
              <a:buNone/>
            </a:pPr>
            <a:r>
              <a:rPr b="1" lang="pt-BR" sz="2500">
                <a:solidFill>
                  <a:srgbClr val="4FAB78"/>
                </a:solidFill>
                <a:latin typeface="Gill Sans"/>
                <a:ea typeface="Gill Sans"/>
                <a:cs typeface="Gill Sans"/>
                <a:sym typeface="Gill Sans"/>
              </a:rPr>
              <a:t>REFERÊNCIAS:</a:t>
            </a:r>
            <a:endParaRPr sz="1000">
              <a:solidFill>
                <a:srgbClr val="4FAB78"/>
              </a:solidFill>
            </a:endParaRPr>
          </a:p>
          <a:p>
            <a:pPr indent="0" lvl="0" marL="419100" rtl="0" algn="just">
              <a:lnSpc>
                <a:spcPct val="150000"/>
              </a:lnSpc>
              <a:spcBef>
                <a:spcPts val="0"/>
              </a:spcBef>
              <a:spcAft>
                <a:spcPts val="0"/>
              </a:spcAft>
              <a:buNone/>
            </a:pPr>
            <a:r>
              <a:rPr lang="pt-BR" sz="2000">
                <a:solidFill>
                  <a:srgbClr val="202124"/>
                </a:solidFill>
                <a:latin typeface="Gill Sans"/>
                <a:ea typeface="Gill Sans"/>
                <a:cs typeface="Gill Sans"/>
                <a:sym typeface="Gill Sans"/>
              </a:rPr>
              <a:t>Título: Subtítulo. Ano de defesa. Folhas ou paginas. Trabalho (Título e curso)- Faculdade, Universidade, Local, Ano de publicação.</a:t>
            </a:r>
            <a:endParaRPr sz="1000">
              <a:solidFill>
                <a:schemeClr val="dk1"/>
              </a:solidFill>
            </a:endParaRPr>
          </a:p>
          <a:p>
            <a:pPr indent="0" lvl="0" marL="419100" rtl="0" algn="just">
              <a:lnSpc>
                <a:spcPct val="150000"/>
              </a:lnSpc>
              <a:spcBef>
                <a:spcPts val="0"/>
              </a:spcBef>
              <a:spcAft>
                <a:spcPts val="0"/>
              </a:spcAft>
              <a:buNone/>
            </a:pPr>
            <a:r>
              <a:rPr lang="pt-BR" sz="2000">
                <a:solidFill>
                  <a:srgbClr val="202124"/>
                </a:solidFill>
                <a:latin typeface="Gill Sans"/>
                <a:ea typeface="Gill Sans"/>
                <a:cs typeface="Gill Sans"/>
                <a:sym typeface="Gill Sans"/>
              </a:rPr>
              <a:t> Título: Subtítulo. Ano de defesa. Folhas ou paginas. Trabalho (Título e curso)- Faculdade, Universidade, Local, Ano de publicação. </a:t>
            </a:r>
            <a:endParaRPr sz="1000">
              <a:solidFill>
                <a:schemeClr val="dk1"/>
              </a:solidFill>
            </a:endParaRPr>
          </a:p>
          <a:p>
            <a:pPr indent="0" lvl="0" marL="419100" rtl="0" algn="just">
              <a:lnSpc>
                <a:spcPct val="150000"/>
              </a:lnSpc>
              <a:spcBef>
                <a:spcPts val="0"/>
              </a:spcBef>
              <a:spcAft>
                <a:spcPts val="0"/>
              </a:spcAft>
              <a:buNone/>
            </a:pPr>
            <a:r>
              <a:rPr lang="pt-BR" sz="2000">
                <a:solidFill>
                  <a:srgbClr val="202124"/>
                </a:solidFill>
                <a:latin typeface="Gill Sans"/>
                <a:ea typeface="Gill Sans"/>
                <a:cs typeface="Gill Sans"/>
                <a:sym typeface="Gill Sans"/>
              </a:rPr>
              <a:t>Título: Subtítulo. Ano de defesa. Folhas ou paginas. Trabalho (Título e curso)- Faculdade, Universidade, Local, Ano de publicação. </a:t>
            </a:r>
            <a:endParaRPr sz="1000">
              <a:solidFill>
                <a:schemeClr val="dk1"/>
              </a:solidFill>
            </a:endParaRPr>
          </a:p>
          <a:p>
            <a:pPr indent="0" lvl="0" marL="419100" rtl="0" algn="just">
              <a:lnSpc>
                <a:spcPct val="150000"/>
              </a:lnSpc>
              <a:spcBef>
                <a:spcPts val="0"/>
              </a:spcBef>
              <a:spcAft>
                <a:spcPts val="0"/>
              </a:spcAft>
              <a:buNone/>
            </a:pPr>
            <a:r>
              <a:rPr lang="pt-BR" sz="2000">
                <a:solidFill>
                  <a:srgbClr val="202124"/>
                </a:solidFill>
                <a:latin typeface="Gill Sans"/>
                <a:ea typeface="Gill Sans"/>
                <a:cs typeface="Gill Sans"/>
                <a:sym typeface="Gill Sans"/>
              </a:rPr>
              <a:t>Título: Subtítulo. Ano de defesa. Folhas ou paginas. Trabalho (Título e curso)- Faculdade, Universidade, Local, Ano de publicação. </a:t>
            </a:r>
            <a:endParaRPr sz="1000">
              <a:solidFill>
                <a:schemeClr val="dk1"/>
              </a:solidFill>
            </a:endParaRPr>
          </a:p>
          <a:p>
            <a:pPr indent="0" lvl="0" marL="419100" rtl="0" algn="just">
              <a:lnSpc>
                <a:spcPct val="150000"/>
              </a:lnSpc>
              <a:spcBef>
                <a:spcPts val="0"/>
              </a:spcBef>
              <a:spcAft>
                <a:spcPts val="0"/>
              </a:spcAft>
              <a:buNone/>
            </a:pPr>
            <a:r>
              <a:rPr lang="pt-BR" sz="2000">
                <a:solidFill>
                  <a:srgbClr val="202124"/>
                </a:solidFill>
                <a:latin typeface="Gill Sans"/>
                <a:ea typeface="Gill Sans"/>
                <a:cs typeface="Gill Sans"/>
                <a:sym typeface="Gill Sans"/>
              </a:rPr>
              <a:t>Título: Subtítulo. Ano de defesa. Folhas ou paginas. Trabalho (Título e curso)- Faculdade, Universidade, Local, Ano de publicação.</a:t>
            </a:r>
            <a:endParaRPr b="1" sz="2000">
              <a:solidFill>
                <a:srgbClr val="11678C"/>
              </a:solidFill>
              <a:latin typeface="Gill Sans"/>
              <a:ea typeface="Gill Sans"/>
              <a:cs typeface="Gill Sans"/>
              <a:sym typeface="Gill Sans"/>
            </a:endParaRPr>
          </a:p>
          <a:p>
            <a:pPr indent="0" lvl="0" marL="0" rtl="0" algn="just">
              <a:lnSpc>
                <a:spcPct val="150000"/>
              </a:lnSpc>
              <a:spcBef>
                <a:spcPts val="0"/>
              </a:spcBef>
              <a:spcAft>
                <a:spcPts val="0"/>
              </a:spcAft>
              <a:buNone/>
            </a:pPr>
            <a:r>
              <a:t/>
            </a:r>
            <a:endParaRPr b="1" sz="3500">
              <a:solidFill>
                <a:srgbClr val="11678C"/>
              </a:solidFill>
              <a:latin typeface="Gill Sans"/>
              <a:ea typeface="Gill Sans"/>
              <a:cs typeface="Gill Sans"/>
              <a:sym typeface="Gill Sans"/>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2021-04-13T12:07:35Z</dcterms:created>
  <dc:creator>Juliana Bahia</dc:creator>
</cp:coreProperties>
</file>