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92"/>
    <a:srgbClr val="003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EDE09-2287-42EC-95BE-0B99C59F134F}" v="4" dt="2025-03-14T17:57:14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2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con Manoel Benin" userId="10027f71897fcb84" providerId="LiveId" clId="{0962FF28-3250-4E05-81E2-4170D2EEBC3F}"/>
    <pc:docChg chg="undo custSel addSld delSld modSld">
      <pc:chgData name="Maicon Manoel Benin" userId="10027f71897fcb84" providerId="LiveId" clId="{0962FF28-3250-4E05-81E2-4170D2EEBC3F}" dt="2024-03-30T00:30:13.456" v="80" actId="47"/>
      <pc:docMkLst>
        <pc:docMk/>
      </pc:docMkLst>
      <pc:sldChg chg="addSp delSp modSp del mod setBg delDesignElem">
        <pc:chgData name="Maicon Manoel Benin" userId="10027f71897fcb84" providerId="LiveId" clId="{0962FF28-3250-4E05-81E2-4170D2EEBC3F}" dt="2024-03-30T00:26:08.954" v="65" actId="47"/>
        <pc:sldMkLst>
          <pc:docMk/>
          <pc:sldMk cId="2091638385" sldId="256"/>
        </pc:sldMkLst>
      </pc:sldChg>
      <pc:sldChg chg="delSp add del mod delDesignElem">
        <pc:chgData name="Maicon Manoel Benin" userId="10027f71897fcb84" providerId="LiveId" clId="{0962FF28-3250-4E05-81E2-4170D2EEBC3F}" dt="2024-03-30T00:20:45.885" v="43" actId="47"/>
        <pc:sldMkLst>
          <pc:docMk/>
          <pc:sldMk cId="904559510" sldId="257"/>
        </pc:sldMkLst>
      </pc:sldChg>
      <pc:sldChg chg="delSp del mod delDesignElem">
        <pc:chgData name="Maicon Manoel Benin" userId="10027f71897fcb84" providerId="LiveId" clId="{0962FF28-3250-4E05-81E2-4170D2EEBC3F}" dt="2024-03-30T00:20:47.382" v="44" actId="47"/>
        <pc:sldMkLst>
          <pc:docMk/>
          <pc:sldMk cId="3929889718" sldId="258"/>
        </pc:sldMkLst>
      </pc:sldChg>
      <pc:sldChg chg="new del">
        <pc:chgData name="Maicon Manoel Benin" userId="10027f71897fcb84" providerId="LiveId" clId="{0962FF28-3250-4E05-81E2-4170D2EEBC3F}" dt="2024-03-30T00:20:21.966" v="37" actId="680"/>
        <pc:sldMkLst>
          <pc:docMk/>
          <pc:sldMk cId="3202354211" sldId="259"/>
        </pc:sldMkLst>
      </pc:sldChg>
      <pc:sldChg chg="addSp delSp modSp add mod">
        <pc:chgData name="Maicon Manoel Benin" userId="10027f71897fcb84" providerId="LiveId" clId="{0962FF28-3250-4E05-81E2-4170D2EEBC3F}" dt="2024-03-30T00:29:47.459" v="77" actId="1076"/>
        <pc:sldMkLst>
          <pc:docMk/>
          <pc:sldMk cId="3975020874" sldId="259"/>
        </pc:sldMkLst>
      </pc:sldChg>
      <pc:sldChg chg="addSp modSp add del">
        <pc:chgData name="Maicon Manoel Benin" userId="10027f71897fcb84" providerId="LiveId" clId="{0962FF28-3250-4E05-81E2-4170D2EEBC3F}" dt="2024-03-30T00:30:13.456" v="80" actId="47"/>
        <pc:sldMkLst>
          <pc:docMk/>
          <pc:sldMk cId="3283754637" sldId="260"/>
        </pc:sldMkLst>
      </pc:sldChg>
      <pc:sldChg chg="addSp delSp modSp add mod">
        <pc:chgData name="Maicon Manoel Benin" userId="10027f71897fcb84" providerId="LiveId" clId="{0962FF28-3250-4E05-81E2-4170D2EEBC3F}" dt="2024-03-30T00:29:02.278" v="73" actId="1076"/>
        <pc:sldMkLst>
          <pc:docMk/>
          <pc:sldMk cId="436849022" sldId="261"/>
        </pc:sldMkLst>
      </pc:sldChg>
      <pc:sldChg chg="add del">
        <pc:chgData name="Maicon Manoel Benin" userId="10027f71897fcb84" providerId="LiveId" clId="{0962FF28-3250-4E05-81E2-4170D2EEBC3F}" dt="2024-03-30T00:30:12.071" v="79" actId="47"/>
        <pc:sldMkLst>
          <pc:docMk/>
          <pc:sldMk cId="1657431608" sldId="262"/>
        </pc:sldMkLst>
      </pc:sldChg>
    </pc:docChg>
  </pc:docChgLst>
  <pc:docChgLst>
    <pc:chgData name="Maicon Manoel Benin" userId="10027f71897fcb84" providerId="LiveId" clId="{74036822-51FA-4CEC-AE9E-1E78A80583DB}"/>
    <pc:docChg chg="custSel modSld">
      <pc:chgData name="Maicon Manoel Benin" userId="10027f71897fcb84" providerId="LiveId" clId="{74036822-51FA-4CEC-AE9E-1E78A80583DB}" dt="2024-09-17T22:11:04.143" v="8" actId="14100"/>
      <pc:docMkLst>
        <pc:docMk/>
      </pc:docMkLst>
      <pc:sldChg chg="addSp delSp modSp mod">
        <pc:chgData name="Maicon Manoel Benin" userId="10027f71897fcb84" providerId="LiveId" clId="{74036822-51FA-4CEC-AE9E-1E78A80583DB}" dt="2024-09-17T22:11:04.143" v="8" actId="14100"/>
        <pc:sldMkLst>
          <pc:docMk/>
          <pc:sldMk cId="3975020874" sldId="259"/>
        </pc:sldMkLst>
      </pc:sldChg>
    </pc:docChg>
  </pc:docChgLst>
  <pc:docChgLst>
    <pc:chgData name="Maicon Manoel Benin" userId="10027f71897fcb84" providerId="LiveId" clId="{BFEEDE09-2287-42EC-95BE-0B99C59F134F}"/>
    <pc:docChg chg="custSel modSld">
      <pc:chgData name="Maicon Manoel Benin" userId="10027f71897fcb84" providerId="LiveId" clId="{BFEEDE09-2287-42EC-95BE-0B99C59F134F}" dt="2025-03-14T17:58:04.110" v="50" actId="255"/>
      <pc:docMkLst>
        <pc:docMk/>
      </pc:docMkLst>
      <pc:sldChg chg="addSp delSp modSp mod">
        <pc:chgData name="Maicon Manoel Benin" userId="10027f71897fcb84" providerId="LiveId" clId="{BFEEDE09-2287-42EC-95BE-0B99C59F134F}" dt="2025-03-14T17:58:04.110" v="50" actId="255"/>
        <pc:sldMkLst>
          <pc:docMk/>
          <pc:sldMk cId="3975020874" sldId="259"/>
        </pc:sldMkLst>
        <pc:spChg chg="mod">
          <ac:chgData name="Maicon Manoel Benin" userId="10027f71897fcb84" providerId="LiveId" clId="{BFEEDE09-2287-42EC-95BE-0B99C59F134F}" dt="2025-03-14T17:58:04.110" v="50" actId="255"/>
          <ac:spMkLst>
            <pc:docMk/>
            <pc:sldMk cId="3975020874" sldId="259"/>
            <ac:spMk id="4" creationId="{3F9E951F-1A90-152E-D4ED-8E509D1F84AB}"/>
          </ac:spMkLst>
        </pc:spChg>
        <pc:spChg chg="mod">
          <ac:chgData name="Maicon Manoel Benin" userId="10027f71897fcb84" providerId="LiveId" clId="{BFEEDE09-2287-42EC-95BE-0B99C59F134F}" dt="2025-03-14T17:57:51.333" v="48" actId="20577"/>
          <ac:spMkLst>
            <pc:docMk/>
            <pc:sldMk cId="3975020874" sldId="259"/>
            <ac:spMk id="5" creationId="{FEABA993-B35A-512D-E8C9-E142F3EDE3B9}"/>
          </ac:spMkLst>
        </pc:spChg>
        <pc:spChg chg="mod">
          <ac:chgData name="Maicon Manoel Benin" userId="10027f71897fcb84" providerId="LiveId" clId="{BFEEDE09-2287-42EC-95BE-0B99C59F134F}" dt="2025-03-14T17:55:28.013" v="18" actId="1076"/>
          <ac:spMkLst>
            <pc:docMk/>
            <pc:sldMk cId="3975020874" sldId="259"/>
            <ac:spMk id="10" creationId="{50A0310D-29A7-4B81-634B-EDE838E21E0A}"/>
          </ac:spMkLst>
        </pc:spChg>
        <pc:picChg chg="mod">
          <ac:chgData name="Maicon Manoel Benin" userId="10027f71897fcb84" providerId="LiveId" clId="{BFEEDE09-2287-42EC-95BE-0B99C59F134F}" dt="2025-03-14T17:53:55.477" v="12"/>
          <ac:picMkLst>
            <pc:docMk/>
            <pc:sldMk cId="3975020874" sldId="259"/>
            <ac:picMk id="3" creationId="{B3E92F9F-3EC4-3FBB-4D3B-14BA3D96746C}"/>
          </ac:picMkLst>
        </pc:picChg>
        <pc:picChg chg="del">
          <ac:chgData name="Maicon Manoel Benin" userId="10027f71897fcb84" providerId="LiveId" clId="{BFEEDE09-2287-42EC-95BE-0B99C59F134F}" dt="2025-03-14T17:51:43.195" v="0" actId="478"/>
          <ac:picMkLst>
            <pc:docMk/>
            <pc:sldMk cId="3975020874" sldId="259"/>
            <ac:picMk id="6" creationId="{92D26EDA-3CE3-9A9C-C200-8CD99395E248}"/>
          </ac:picMkLst>
        </pc:picChg>
        <pc:picChg chg="add mod">
          <ac:chgData name="Maicon Manoel Benin" userId="10027f71897fcb84" providerId="LiveId" clId="{BFEEDE09-2287-42EC-95BE-0B99C59F134F}" dt="2025-03-14T17:55:20.592" v="17" actId="14100"/>
          <ac:picMkLst>
            <pc:docMk/>
            <pc:sldMk cId="3975020874" sldId="259"/>
            <ac:picMk id="7" creationId="{7F219225-55B6-6745-7B7C-B8EDB208DF86}"/>
          </ac:picMkLst>
        </pc:picChg>
        <pc:picChg chg="add mod">
          <ac:chgData name="Maicon Manoel Benin" userId="10027f71897fcb84" providerId="LiveId" clId="{BFEEDE09-2287-42EC-95BE-0B99C59F134F}" dt="2025-03-14T17:57:03.747" v="26" actId="1076"/>
          <ac:picMkLst>
            <pc:docMk/>
            <pc:sldMk cId="3975020874" sldId="259"/>
            <ac:picMk id="11" creationId="{15FE503E-464E-64C8-8B79-413881021D13}"/>
          </ac:picMkLst>
        </pc:picChg>
        <pc:picChg chg="del mod">
          <ac:chgData name="Maicon Manoel Benin" userId="10027f71897fcb84" providerId="LiveId" clId="{BFEEDE09-2287-42EC-95BE-0B99C59F134F}" dt="2025-03-14T17:56:24.937" v="19" actId="478"/>
          <ac:picMkLst>
            <pc:docMk/>
            <pc:sldMk cId="3975020874" sldId="259"/>
            <ac:picMk id="12" creationId="{3E5E7C7F-9102-7D24-A860-C344D89D36C5}"/>
          </ac:picMkLst>
        </pc:picChg>
      </pc:sldChg>
      <pc:sldChg chg="addSp delSp modSp mod">
        <pc:chgData name="Maicon Manoel Benin" userId="10027f71897fcb84" providerId="LiveId" clId="{BFEEDE09-2287-42EC-95BE-0B99C59F134F}" dt="2025-03-14T17:57:14.991" v="28"/>
        <pc:sldMkLst>
          <pc:docMk/>
          <pc:sldMk cId="436849022" sldId="261"/>
        </pc:sldMkLst>
        <pc:picChg chg="add mod">
          <ac:chgData name="Maicon Manoel Benin" userId="10027f71897fcb84" providerId="LiveId" clId="{BFEEDE09-2287-42EC-95BE-0B99C59F134F}" dt="2025-03-14T17:57:14.991" v="28"/>
          <ac:picMkLst>
            <pc:docMk/>
            <pc:sldMk cId="436849022" sldId="261"/>
            <ac:picMk id="2" creationId="{3541CEDA-C2D2-B535-2A7F-BB33FB35821C}"/>
          </ac:picMkLst>
        </pc:picChg>
        <pc:picChg chg="del">
          <ac:chgData name="Maicon Manoel Benin" userId="10027f71897fcb84" providerId="LiveId" clId="{BFEEDE09-2287-42EC-95BE-0B99C59F134F}" dt="2025-03-14T17:57:12.537" v="27" actId="478"/>
          <ac:picMkLst>
            <pc:docMk/>
            <pc:sldMk cId="436849022" sldId="261"/>
            <ac:picMk id="6" creationId="{E7D29C6B-4503-43D7-FC59-0E43133B1249}"/>
          </ac:picMkLst>
        </pc:picChg>
      </pc:sldChg>
    </pc:docChg>
  </pc:docChgLst>
  <pc:docChgLst>
    <pc:chgData name="Maicon Manoel Benin" userId="10027f71897fcb84" providerId="LiveId" clId="{A4FF6CA2-6AB1-4574-A64C-C744797683B3}"/>
    <pc:docChg chg="custSel addSld modSld sldOrd">
      <pc:chgData name="Maicon Manoel Benin" userId="10027f71897fcb84" providerId="LiveId" clId="{A4FF6CA2-6AB1-4574-A64C-C744797683B3}" dt="2023-06-13T20:30:03.893" v="18" actId="962"/>
      <pc:docMkLst>
        <pc:docMk/>
      </pc:docMkLst>
      <pc:sldChg chg="addSp delSp modSp new mod setBg">
        <pc:chgData name="Maicon Manoel Benin" userId="10027f71897fcb84" providerId="LiveId" clId="{A4FF6CA2-6AB1-4574-A64C-C744797683B3}" dt="2023-06-13T20:27:08.917" v="8"/>
        <pc:sldMkLst>
          <pc:docMk/>
          <pc:sldMk cId="2091638385" sldId="256"/>
        </pc:sldMkLst>
      </pc:sldChg>
      <pc:sldChg chg="addSp modSp add mod setBg">
        <pc:chgData name="Maicon Manoel Benin" userId="10027f71897fcb84" providerId="LiveId" clId="{A4FF6CA2-6AB1-4574-A64C-C744797683B3}" dt="2023-06-13T20:30:03.893" v="18" actId="962"/>
        <pc:sldMkLst>
          <pc:docMk/>
          <pc:sldMk cId="904559510" sldId="257"/>
        </pc:sldMkLst>
      </pc:sldChg>
      <pc:sldChg chg="delSp add mod ord">
        <pc:chgData name="Maicon Manoel Benin" userId="10027f71897fcb84" providerId="LiveId" clId="{A4FF6CA2-6AB1-4574-A64C-C744797683B3}" dt="2023-06-13T20:27:33.005" v="14" actId="478"/>
        <pc:sldMkLst>
          <pc:docMk/>
          <pc:sldMk cId="392988971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99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8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203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887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029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642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36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488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12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39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63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6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64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59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15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29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489D794-8A0F-4820-83DE-BA0C303966A1}" type="datetimeFigureOut">
              <a:rPr lang="pt-BR" smtClean="0"/>
              <a:t>14/03/2025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580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3E92F9F-3EC4-3FBB-4D3B-14BA3D967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rgbClr val="005392"/>
            </a:solidFill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F9E951F-1A90-152E-D4ED-8E509D1F84AB}"/>
              </a:ext>
            </a:extLst>
          </p:cNvPr>
          <p:cNvSpPr txBox="1"/>
          <p:nvPr/>
        </p:nvSpPr>
        <p:spPr>
          <a:xfrm>
            <a:off x="7497025" y="1065863"/>
            <a:ext cx="4105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4000" dirty="0">
                <a:latin typeface="Abadi" panose="020B0604020104020204" pitchFamily="34" charset="0"/>
              </a:rPr>
              <a:t>Título do trabalho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ABA993-B35A-512D-E8C9-E142F3EDE3B9}"/>
              </a:ext>
            </a:extLst>
          </p:cNvPr>
          <p:cNvSpPr txBox="1"/>
          <p:nvPr/>
        </p:nvSpPr>
        <p:spPr>
          <a:xfrm>
            <a:off x="5902036" y="333881"/>
            <a:ext cx="570060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5000" dirty="0">
                <a:latin typeface="Abadi" panose="020B0604020104020204" pitchFamily="34" charset="0"/>
              </a:rPr>
              <a:t>TIPO DE TRABALHO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3D2800D-74E2-D6AA-CDBD-70E84AD8931F}"/>
              </a:ext>
            </a:extLst>
          </p:cNvPr>
          <p:cNvSpPr txBox="1"/>
          <p:nvPr/>
        </p:nvSpPr>
        <p:spPr>
          <a:xfrm>
            <a:off x="10058624" y="2290920"/>
            <a:ext cx="1544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3200" dirty="0">
                <a:latin typeface="Abadi" panose="020B0604020104020204" pitchFamily="34" charset="0"/>
              </a:rPr>
              <a:t>Autores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0A0310D-29A7-4B81-634B-EDE838E21E0A}"/>
              </a:ext>
            </a:extLst>
          </p:cNvPr>
          <p:cNvSpPr txBox="1"/>
          <p:nvPr/>
        </p:nvSpPr>
        <p:spPr>
          <a:xfrm>
            <a:off x="10831000" y="5659229"/>
            <a:ext cx="12439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Realização</a:t>
            </a:r>
          </a:p>
        </p:txBody>
      </p:sp>
      <p:pic>
        <p:nvPicPr>
          <p:cNvPr id="7" name="Imagem 6" descr="Logotipo&#10;&#10;O conteúdo gerado por IA pode estar incorreto.">
            <a:extLst>
              <a:ext uri="{FF2B5EF4-FFF2-40B4-BE49-F238E27FC236}">
                <a16:creationId xmlns:a16="http://schemas.microsoft.com/office/drawing/2014/main" id="{7F219225-55B6-6745-7B7C-B8EDB208D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496" y="5956157"/>
            <a:ext cx="1510504" cy="90500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15FE503E-464E-64C8-8B79-413881021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84" y="5843895"/>
            <a:ext cx="2278028" cy="97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2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3E92F9F-3EC4-3FBB-4D3B-14BA3D967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3541CEDA-C2D2-B535-2A7F-BB33FB358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4" y="5843895"/>
            <a:ext cx="2278028" cy="97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49022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Abadi</vt:lpstr>
      <vt:lpstr>Arial</vt:lpstr>
      <vt:lpstr>Corbel</vt:lpstr>
      <vt:lpstr>Profundidade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Maicon Manoel Benin</dc:creator>
  <cp:lastModifiedBy>Maicon Manoel Benin</cp:lastModifiedBy>
  <cp:revision>1</cp:revision>
  <dcterms:created xsi:type="dcterms:W3CDTF">2023-06-13T20:25:51Z</dcterms:created>
  <dcterms:modified xsi:type="dcterms:W3CDTF">2025-03-14T17:58:07Z</dcterms:modified>
</cp:coreProperties>
</file>